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2" r:id="rId5"/>
    <p:sldId id="263" r:id="rId6"/>
    <p:sldId id="264" r:id="rId7"/>
    <p:sldId id="265" r:id="rId8"/>
    <p:sldId id="258" r:id="rId9"/>
    <p:sldId id="266" r:id="rId10"/>
    <p:sldId id="275" r:id="rId11"/>
    <p:sldId id="267" r:id="rId12"/>
    <p:sldId id="276" r:id="rId13"/>
    <p:sldId id="268" r:id="rId14"/>
    <p:sldId id="277" r:id="rId15"/>
    <p:sldId id="269" r:id="rId16"/>
    <p:sldId id="278" r:id="rId17"/>
    <p:sldId id="270" r:id="rId18"/>
    <p:sldId id="259" r:id="rId19"/>
    <p:sldId id="271" r:id="rId20"/>
    <p:sldId id="272" r:id="rId21"/>
    <p:sldId id="273" r:id="rId22"/>
    <p:sldId id="274" r:id="rId23"/>
    <p:sldId id="2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644C09-F29D-4CCE-82C6-EE2F25D53D7F}" v="82" dt="2024-11-27T04:48:29.2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24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elle Kenny" userId="f8517568-1330-461a-9263-88ca2c67ec66" providerId="ADAL" clId="{69644C09-F29D-4CCE-82C6-EE2F25D53D7F}"/>
    <pc:docChg chg="undo custSel addSld delSld modSld sldOrd">
      <pc:chgData name="Danelle Kenny" userId="f8517568-1330-461a-9263-88ca2c67ec66" providerId="ADAL" clId="{69644C09-F29D-4CCE-82C6-EE2F25D53D7F}" dt="2024-11-27T04:49:19.170" v="2391" actId="122"/>
      <pc:docMkLst>
        <pc:docMk/>
      </pc:docMkLst>
      <pc:sldChg chg="addSp delSp modSp mod modClrScheme chgLayout">
        <pc:chgData name="Danelle Kenny" userId="f8517568-1330-461a-9263-88ca2c67ec66" providerId="ADAL" clId="{69644C09-F29D-4CCE-82C6-EE2F25D53D7F}" dt="2024-11-27T02:53:36.268" v="382" actId="1037"/>
        <pc:sldMkLst>
          <pc:docMk/>
          <pc:sldMk cId="368699046" sldId="256"/>
        </pc:sldMkLst>
        <pc:spChg chg="mod ord">
          <ac:chgData name="Danelle Kenny" userId="f8517568-1330-461a-9263-88ca2c67ec66" providerId="ADAL" clId="{69644C09-F29D-4CCE-82C6-EE2F25D53D7F}" dt="2024-11-27T02:53:23.173" v="369" actId="700"/>
          <ac:spMkLst>
            <pc:docMk/>
            <pc:sldMk cId="368699046" sldId="256"/>
            <ac:spMk id="4" creationId="{9A8205D9-8A9A-F9ED-07ED-972055EAB832}"/>
          </ac:spMkLst>
        </pc:spChg>
        <pc:spChg chg="del">
          <ac:chgData name="Danelle Kenny" userId="f8517568-1330-461a-9263-88ca2c67ec66" providerId="ADAL" clId="{69644C09-F29D-4CCE-82C6-EE2F25D53D7F}" dt="2024-11-27T02:52:41.524" v="363" actId="478"/>
          <ac:spMkLst>
            <pc:docMk/>
            <pc:sldMk cId="368699046" sldId="256"/>
            <ac:spMk id="5" creationId="{1ADBF57D-8959-DBF9-1E45-7C208B843071}"/>
          </ac:spMkLst>
        </pc:spChg>
        <pc:spChg chg="add del mod ord">
          <ac:chgData name="Danelle Kenny" userId="f8517568-1330-461a-9263-88ca2c67ec66" providerId="ADAL" clId="{69644C09-F29D-4CCE-82C6-EE2F25D53D7F}" dt="2024-11-27T02:53:29.088" v="370" actId="478"/>
          <ac:spMkLst>
            <pc:docMk/>
            <pc:sldMk cId="368699046" sldId="256"/>
            <ac:spMk id="6" creationId="{D19CB1F3-C0EC-C5E8-8DFE-857A5DA548FE}"/>
          </ac:spMkLst>
        </pc:spChg>
        <pc:picChg chg="add mod">
          <ac:chgData name="Danelle Kenny" userId="f8517568-1330-461a-9263-88ca2c67ec66" providerId="ADAL" clId="{69644C09-F29D-4CCE-82C6-EE2F25D53D7F}" dt="2024-11-27T02:53:36.268" v="382" actId="1037"/>
          <ac:picMkLst>
            <pc:docMk/>
            <pc:sldMk cId="368699046" sldId="256"/>
            <ac:picMk id="3" creationId="{DB709E04-D193-FC05-36C3-BAD5AF5C3AF5}"/>
          </ac:picMkLst>
        </pc:picChg>
      </pc:sldChg>
      <pc:sldChg chg="addSp delSp modSp new mod modClrScheme chgLayout">
        <pc:chgData name="Danelle Kenny" userId="f8517568-1330-461a-9263-88ca2c67ec66" providerId="ADAL" clId="{69644C09-F29D-4CCE-82C6-EE2F25D53D7F}" dt="2024-11-27T03:53:00.407" v="718" actId="1076"/>
        <pc:sldMkLst>
          <pc:docMk/>
          <pc:sldMk cId="2801553482" sldId="257"/>
        </pc:sldMkLst>
        <pc:spChg chg="del mod ord">
          <ac:chgData name="Danelle Kenny" userId="f8517568-1330-461a-9263-88ca2c67ec66" providerId="ADAL" clId="{69644C09-F29D-4CCE-82C6-EE2F25D53D7F}" dt="2024-11-19T22:07:47.677" v="1" actId="700"/>
          <ac:spMkLst>
            <pc:docMk/>
            <pc:sldMk cId="2801553482" sldId="257"/>
            <ac:spMk id="2" creationId="{2ABD3C50-F444-3A91-86FF-7389D184BEBF}"/>
          </ac:spMkLst>
        </pc:spChg>
        <pc:spChg chg="del mod ord">
          <ac:chgData name="Danelle Kenny" userId="f8517568-1330-461a-9263-88ca2c67ec66" providerId="ADAL" clId="{69644C09-F29D-4CCE-82C6-EE2F25D53D7F}" dt="2024-11-19T22:07:47.677" v="1" actId="700"/>
          <ac:spMkLst>
            <pc:docMk/>
            <pc:sldMk cId="2801553482" sldId="257"/>
            <ac:spMk id="3" creationId="{BF56A935-2F3C-8B7B-40F2-8B92C850A971}"/>
          </ac:spMkLst>
        </pc:spChg>
        <pc:spChg chg="add mod ord">
          <ac:chgData name="Danelle Kenny" userId="f8517568-1330-461a-9263-88ca2c67ec66" providerId="ADAL" clId="{69644C09-F29D-4CCE-82C6-EE2F25D53D7F}" dt="2024-11-27T03:10:34.651" v="401" actId="26606"/>
          <ac:spMkLst>
            <pc:docMk/>
            <pc:sldMk cId="2801553482" sldId="257"/>
            <ac:spMk id="4" creationId="{A6BC6042-45DE-3F80-C993-94D85976D780}"/>
          </ac:spMkLst>
        </pc:spChg>
        <pc:spChg chg="add del mod ord">
          <ac:chgData name="Danelle Kenny" userId="f8517568-1330-461a-9263-88ca2c67ec66" providerId="ADAL" clId="{69644C09-F29D-4CCE-82C6-EE2F25D53D7F}" dt="2024-11-27T03:10:34.651" v="401" actId="26606"/>
          <ac:spMkLst>
            <pc:docMk/>
            <pc:sldMk cId="2801553482" sldId="257"/>
            <ac:spMk id="5" creationId="{2D61A279-A644-959E-F472-64EF5A864257}"/>
          </ac:spMkLst>
        </pc:spChg>
        <pc:spChg chg="add mod">
          <ac:chgData name="Danelle Kenny" userId="f8517568-1330-461a-9263-88ca2c67ec66" providerId="ADAL" clId="{69644C09-F29D-4CCE-82C6-EE2F25D53D7F}" dt="2024-11-27T03:10:34.651" v="401" actId="26606"/>
          <ac:spMkLst>
            <pc:docMk/>
            <pc:sldMk cId="2801553482" sldId="257"/>
            <ac:spMk id="10" creationId="{95998FE1-E4A6-6194-2008-F2F0591875A9}"/>
          </ac:spMkLst>
        </pc:spChg>
        <pc:picChg chg="add mod">
          <ac:chgData name="Danelle Kenny" userId="f8517568-1330-461a-9263-88ca2c67ec66" providerId="ADAL" clId="{69644C09-F29D-4CCE-82C6-EE2F25D53D7F}" dt="2024-11-27T03:53:00.407" v="718" actId="1076"/>
          <ac:picMkLst>
            <pc:docMk/>
            <pc:sldMk cId="2801553482" sldId="257"/>
            <ac:picMk id="3" creationId="{40415166-803E-460C-0AE7-1A6D83424840}"/>
          </ac:picMkLst>
        </pc:picChg>
      </pc:sldChg>
      <pc:sldChg chg="addSp delSp modSp new mod modClrScheme chgLayout">
        <pc:chgData name="Danelle Kenny" userId="f8517568-1330-461a-9263-88ca2c67ec66" providerId="ADAL" clId="{69644C09-F29D-4CCE-82C6-EE2F25D53D7F}" dt="2024-11-27T03:55:55.365" v="782" actId="6549"/>
        <pc:sldMkLst>
          <pc:docMk/>
          <pc:sldMk cId="3744749259" sldId="258"/>
        </pc:sldMkLst>
        <pc:spChg chg="del mod ord">
          <ac:chgData name="Danelle Kenny" userId="f8517568-1330-461a-9263-88ca2c67ec66" providerId="ADAL" clId="{69644C09-F29D-4CCE-82C6-EE2F25D53D7F}" dt="2024-11-27T03:48:52.527" v="539" actId="478"/>
          <ac:spMkLst>
            <pc:docMk/>
            <pc:sldMk cId="3744749259" sldId="258"/>
            <ac:spMk id="2" creationId="{27C5D24C-E188-76AB-6C2A-CDD0E36C7240}"/>
          </ac:spMkLst>
        </pc:spChg>
        <pc:spChg chg="del">
          <ac:chgData name="Danelle Kenny" userId="f8517568-1330-461a-9263-88ca2c67ec66" providerId="ADAL" clId="{69644C09-F29D-4CCE-82C6-EE2F25D53D7F}" dt="2024-11-27T03:27:06.107" v="474" actId="478"/>
          <ac:spMkLst>
            <pc:docMk/>
            <pc:sldMk cId="3744749259" sldId="258"/>
            <ac:spMk id="3" creationId="{DA7C0B94-D70A-9E95-7C45-59FF89324330}"/>
          </ac:spMkLst>
        </pc:spChg>
        <pc:spChg chg="add del mod ord">
          <ac:chgData name="Danelle Kenny" userId="f8517568-1330-461a-9263-88ca2c67ec66" providerId="ADAL" clId="{69644C09-F29D-4CCE-82C6-EE2F25D53D7F}" dt="2024-11-27T03:48:34.389" v="534" actId="700"/>
          <ac:spMkLst>
            <pc:docMk/>
            <pc:sldMk cId="3744749259" sldId="258"/>
            <ac:spMk id="5" creationId="{E7C6C9CD-69AF-5EFE-44BE-812971A91096}"/>
          </ac:spMkLst>
        </pc:spChg>
        <pc:spChg chg="add del mod ord">
          <ac:chgData name="Danelle Kenny" userId="f8517568-1330-461a-9263-88ca2c67ec66" providerId="ADAL" clId="{69644C09-F29D-4CCE-82C6-EE2F25D53D7F}" dt="2024-11-27T03:48:34.389" v="534" actId="700"/>
          <ac:spMkLst>
            <pc:docMk/>
            <pc:sldMk cId="3744749259" sldId="258"/>
            <ac:spMk id="6" creationId="{AAA3B229-3758-7127-6F1C-2D8F77E18E13}"/>
          </ac:spMkLst>
        </pc:spChg>
        <pc:spChg chg="add del mod ord">
          <ac:chgData name="Danelle Kenny" userId="f8517568-1330-461a-9263-88ca2c67ec66" providerId="ADAL" clId="{69644C09-F29D-4CCE-82C6-EE2F25D53D7F}" dt="2024-11-27T03:48:34.389" v="534" actId="700"/>
          <ac:spMkLst>
            <pc:docMk/>
            <pc:sldMk cId="3744749259" sldId="258"/>
            <ac:spMk id="7" creationId="{A3029564-BFD4-F5F5-5DBD-5748EAA48A3D}"/>
          </ac:spMkLst>
        </pc:spChg>
        <pc:spChg chg="add del mod ord">
          <ac:chgData name="Danelle Kenny" userId="f8517568-1330-461a-9263-88ca2c67ec66" providerId="ADAL" clId="{69644C09-F29D-4CCE-82C6-EE2F25D53D7F}" dt="2024-11-27T03:48:34.389" v="534" actId="700"/>
          <ac:spMkLst>
            <pc:docMk/>
            <pc:sldMk cId="3744749259" sldId="258"/>
            <ac:spMk id="8" creationId="{5F87F73C-8089-52D9-1093-FB42D87AE1A6}"/>
          </ac:spMkLst>
        </pc:spChg>
        <pc:spChg chg="add del mod ord">
          <ac:chgData name="Danelle Kenny" userId="f8517568-1330-461a-9263-88ca2c67ec66" providerId="ADAL" clId="{69644C09-F29D-4CCE-82C6-EE2F25D53D7F}" dt="2024-11-27T03:48:48.590" v="538" actId="700"/>
          <ac:spMkLst>
            <pc:docMk/>
            <pc:sldMk cId="3744749259" sldId="258"/>
            <ac:spMk id="12" creationId="{3730B8D4-D30F-9E79-055F-3E030062A497}"/>
          </ac:spMkLst>
        </pc:spChg>
        <pc:spChg chg="add del mod ord">
          <ac:chgData name="Danelle Kenny" userId="f8517568-1330-461a-9263-88ca2c67ec66" providerId="ADAL" clId="{69644C09-F29D-4CCE-82C6-EE2F25D53D7F}" dt="2024-11-27T03:48:41.732" v="536" actId="478"/>
          <ac:spMkLst>
            <pc:docMk/>
            <pc:sldMk cId="3744749259" sldId="258"/>
            <ac:spMk id="13" creationId="{2EBC1E68-6F57-339A-680B-F3EA3E0931EB}"/>
          </ac:spMkLst>
        </pc:spChg>
        <pc:spChg chg="add del mod ord">
          <ac:chgData name="Danelle Kenny" userId="f8517568-1330-461a-9263-88ca2c67ec66" providerId="ADAL" clId="{69644C09-F29D-4CCE-82C6-EE2F25D53D7F}" dt="2024-11-27T03:48:48.590" v="538" actId="700"/>
          <ac:spMkLst>
            <pc:docMk/>
            <pc:sldMk cId="3744749259" sldId="258"/>
            <ac:spMk id="14" creationId="{4548DC3E-BE58-079A-5BE6-B21AA47F2102}"/>
          </ac:spMkLst>
        </pc:spChg>
        <pc:spChg chg="add mod ord">
          <ac:chgData name="Danelle Kenny" userId="f8517568-1330-461a-9263-88ca2c67ec66" providerId="ADAL" clId="{69644C09-F29D-4CCE-82C6-EE2F25D53D7F}" dt="2024-11-27T03:48:48.590" v="538" actId="700"/>
          <ac:spMkLst>
            <pc:docMk/>
            <pc:sldMk cId="3744749259" sldId="258"/>
            <ac:spMk id="15" creationId="{14DD7883-3382-E0FB-C8E0-8B177FA79C13}"/>
          </ac:spMkLst>
        </pc:spChg>
        <pc:graphicFrameChg chg="add mod modGraphic">
          <ac:chgData name="Danelle Kenny" userId="f8517568-1330-461a-9263-88ca2c67ec66" providerId="ADAL" clId="{69644C09-F29D-4CCE-82C6-EE2F25D53D7F}" dt="2024-11-27T03:55:55.365" v="782" actId="6549"/>
          <ac:graphicFrameMkLst>
            <pc:docMk/>
            <pc:sldMk cId="3744749259" sldId="258"/>
            <ac:graphicFrameMk id="4" creationId="{99A65E3A-72DE-0C88-78BD-9CAC0F181008}"/>
          </ac:graphicFrameMkLst>
        </pc:graphicFrameChg>
        <pc:graphicFrameChg chg="add mod">
          <ac:chgData name="Danelle Kenny" userId="f8517568-1330-461a-9263-88ca2c67ec66" providerId="ADAL" clId="{69644C09-F29D-4CCE-82C6-EE2F25D53D7F}" dt="2024-11-27T03:45:55.636" v="512"/>
          <ac:graphicFrameMkLst>
            <pc:docMk/>
            <pc:sldMk cId="3744749259" sldId="258"/>
            <ac:graphicFrameMk id="9" creationId="{AE06598C-E710-BEA1-A478-3C7297F0B773}"/>
          </ac:graphicFrameMkLst>
        </pc:graphicFrameChg>
        <pc:graphicFrameChg chg="add mod">
          <ac:chgData name="Danelle Kenny" userId="f8517568-1330-461a-9263-88ca2c67ec66" providerId="ADAL" clId="{69644C09-F29D-4CCE-82C6-EE2F25D53D7F}" dt="2024-11-27T03:46:05.011" v="513"/>
          <ac:graphicFrameMkLst>
            <pc:docMk/>
            <pc:sldMk cId="3744749259" sldId="258"/>
            <ac:graphicFrameMk id="10" creationId="{8CD05459-652A-1595-1008-775E56563CE3}"/>
          </ac:graphicFrameMkLst>
        </pc:graphicFrameChg>
        <pc:graphicFrameChg chg="add del mod modGraphic">
          <ac:chgData name="Danelle Kenny" userId="f8517568-1330-461a-9263-88ca2c67ec66" providerId="ADAL" clId="{69644C09-F29D-4CCE-82C6-EE2F25D53D7F}" dt="2024-11-27T03:48:38.355" v="535" actId="478"/>
          <ac:graphicFrameMkLst>
            <pc:docMk/>
            <pc:sldMk cId="3744749259" sldId="258"/>
            <ac:graphicFrameMk id="11" creationId="{0CC371AD-0841-F86A-A720-E52B6D2A31C5}"/>
          </ac:graphicFrameMkLst>
        </pc:graphicFrameChg>
      </pc:sldChg>
      <pc:sldChg chg="modSp new mod">
        <pc:chgData name="Danelle Kenny" userId="f8517568-1330-461a-9263-88ca2c67ec66" providerId="ADAL" clId="{69644C09-F29D-4CCE-82C6-EE2F25D53D7F}" dt="2024-11-19T22:08:48.358" v="66" actId="20577"/>
        <pc:sldMkLst>
          <pc:docMk/>
          <pc:sldMk cId="3643162348" sldId="259"/>
        </pc:sldMkLst>
        <pc:spChg chg="mod">
          <ac:chgData name="Danelle Kenny" userId="f8517568-1330-461a-9263-88ca2c67ec66" providerId="ADAL" clId="{69644C09-F29D-4CCE-82C6-EE2F25D53D7F}" dt="2024-11-19T22:08:48.358" v="66" actId="20577"/>
          <ac:spMkLst>
            <pc:docMk/>
            <pc:sldMk cId="3643162348" sldId="259"/>
            <ac:spMk id="2" creationId="{364E7B77-C5C2-D248-8F25-E14AD866738E}"/>
          </ac:spMkLst>
        </pc:spChg>
      </pc:sldChg>
      <pc:sldChg chg="addSp delSp modSp new mod ord modClrScheme chgLayout">
        <pc:chgData name="Danelle Kenny" userId="f8517568-1330-461a-9263-88ca2c67ec66" providerId="ADAL" clId="{69644C09-F29D-4CCE-82C6-EE2F25D53D7F}" dt="2024-11-27T03:09:06.605" v="387" actId="26606"/>
        <pc:sldMkLst>
          <pc:docMk/>
          <pc:sldMk cId="3870409863" sldId="260"/>
        </pc:sldMkLst>
        <pc:spChg chg="mod ord">
          <ac:chgData name="Danelle Kenny" userId="f8517568-1330-461a-9263-88ca2c67ec66" providerId="ADAL" clId="{69644C09-F29D-4CCE-82C6-EE2F25D53D7F}" dt="2024-11-27T03:09:06.605" v="387" actId="26606"/>
          <ac:spMkLst>
            <pc:docMk/>
            <pc:sldMk cId="3870409863" sldId="260"/>
            <ac:spMk id="2" creationId="{1437758A-C4DA-E5BA-2219-7DBBF05E8B2A}"/>
          </ac:spMkLst>
        </pc:spChg>
        <pc:spChg chg="del">
          <ac:chgData name="Danelle Kenny" userId="f8517568-1330-461a-9263-88ca2c67ec66" providerId="ADAL" clId="{69644C09-F29D-4CCE-82C6-EE2F25D53D7F}" dt="2024-11-27T03:08:51.005" v="384" actId="478"/>
          <ac:spMkLst>
            <pc:docMk/>
            <pc:sldMk cId="3870409863" sldId="260"/>
            <ac:spMk id="3" creationId="{322865E1-A31E-A810-1DD6-24B7AEFF5BBE}"/>
          </ac:spMkLst>
        </pc:spChg>
        <pc:spChg chg="add mod">
          <ac:chgData name="Danelle Kenny" userId="f8517568-1330-461a-9263-88ca2c67ec66" providerId="ADAL" clId="{69644C09-F29D-4CCE-82C6-EE2F25D53D7F}" dt="2024-11-27T03:09:06.605" v="387" actId="26606"/>
          <ac:spMkLst>
            <pc:docMk/>
            <pc:sldMk cId="3870409863" sldId="260"/>
            <ac:spMk id="9" creationId="{8172F1E4-7ACA-C221-7ED7-071DED74FB97}"/>
          </ac:spMkLst>
        </pc:spChg>
        <pc:picChg chg="add mod">
          <ac:chgData name="Danelle Kenny" userId="f8517568-1330-461a-9263-88ca2c67ec66" providerId="ADAL" clId="{69644C09-F29D-4CCE-82C6-EE2F25D53D7F}" dt="2024-11-27T03:09:06.605" v="387" actId="26606"/>
          <ac:picMkLst>
            <pc:docMk/>
            <pc:sldMk cId="3870409863" sldId="260"/>
            <ac:picMk id="4" creationId="{42D0CBF0-33CB-348E-8223-C55A62D0218E}"/>
          </ac:picMkLst>
        </pc:picChg>
      </pc:sldChg>
      <pc:sldChg chg="addSp delSp modSp new mod modClrScheme chgLayout">
        <pc:chgData name="Danelle Kenny" userId="f8517568-1330-461a-9263-88ca2c67ec66" providerId="ADAL" clId="{69644C09-F29D-4CCE-82C6-EE2F25D53D7F}" dt="2024-11-27T04:49:19.170" v="2391" actId="122"/>
        <pc:sldMkLst>
          <pc:docMk/>
          <pc:sldMk cId="2893754371" sldId="261"/>
        </pc:sldMkLst>
        <pc:spChg chg="add mod">
          <ac:chgData name="Danelle Kenny" userId="f8517568-1330-461a-9263-88ca2c67ec66" providerId="ADAL" clId="{69644C09-F29D-4CCE-82C6-EE2F25D53D7F}" dt="2024-11-27T04:49:19.170" v="2391" actId="122"/>
          <ac:spMkLst>
            <pc:docMk/>
            <pc:sldMk cId="2893754371" sldId="261"/>
            <ac:spMk id="2" creationId="{61DD6BF9-1A40-FF47-E4B2-7A447C4CEE47}"/>
          </ac:spMkLst>
        </pc:spChg>
        <pc:spChg chg="del mod ord">
          <ac:chgData name="Danelle Kenny" userId="f8517568-1330-461a-9263-88ca2c67ec66" providerId="ADAL" clId="{69644C09-F29D-4CCE-82C6-EE2F25D53D7F}" dt="2024-11-19T22:09:01.620" v="68" actId="700"/>
          <ac:spMkLst>
            <pc:docMk/>
            <pc:sldMk cId="2893754371" sldId="261"/>
            <ac:spMk id="2" creationId="{ABAFE738-0006-3C63-2550-8C66D8B04093}"/>
          </ac:spMkLst>
        </pc:spChg>
        <pc:spChg chg="del mod ord">
          <ac:chgData name="Danelle Kenny" userId="f8517568-1330-461a-9263-88ca2c67ec66" providerId="ADAL" clId="{69644C09-F29D-4CCE-82C6-EE2F25D53D7F}" dt="2024-11-19T22:09:01.620" v="68" actId="700"/>
          <ac:spMkLst>
            <pc:docMk/>
            <pc:sldMk cId="2893754371" sldId="261"/>
            <ac:spMk id="3" creationId="{592C456B-3466-20A4-2400-BD3A323CE05A}"/>
          </ac:spMkLst>
        </pc:spChg>
        <pc:spChg chg="add mod ord">
          <ac:chgData name="Danelle Kenny" userId="f8517568-1330-461a-9263-88ca2c67ec66" providerId="ADAL" clId="{69644C09-F29D-4CCE-82C6-EE2F25D53D7F}" dt="2024-11-19T22:11:46.964" v="306" actId="1076"/>
          <ac:spMkLst>
            <pc:docMk/>
            <pc:sldMk cId="2893754371" sldId="261"/>
            <ac:spMk id="4" creationId="{8DAAB16F-2DBD-6B91-1CD1-5E7E67078DF4}"/>
          </ac:spMkLst>
        </pc:spChg>
        <pc:spChg chg="add mod ord">
          <ac:chgData name="Danelle Kenny" userId="f8517568-1330-461a-9263-88ca2c67ec66" providerId="ADAL" clId="{69644C09-F29D-4CCE-82C6-EE2F25D53D7F}" dt="2024-11-19T22:11:41.104" v="305" actId="1076"/>
          <ac:spMkLst>
            <pc:docMk/>
            <pc:sldMk cId="2893754371" sldId="261"/>
            <ac:spMk id="5" creationId="{0F612D1C-4C19-CD57-912B-2D4A85EE90E3}"/>
          </ac:spMkLst>
        </pc:spChg>
        <pc:spChg chg="add mod ord">
          <ac:chgData name="Danelle Kenny" userId="f8517568-1330-461a-9263-88ca2c67ec66" providerId="ADAL" clId="{69644C09-F29D-4CCE-82C6-EE2F25D53D7F}" dt="2024-11-19T22:09:11.992" v="92" actId="20577"/>
          <ac:spMkLst>
            <pc:docMk/>
            <pc:sldMk cId="2893754371" sldId="261"/>
            <ac:spMk id="6" creationId="{1A79B352-982C-B987-66D6-911E6C207EC5}"/>
          </ac:spMkLst>
        </pc:spChg>
        <pc:spChg chg="add mod ord">
          <ac:chgData name="Danelle Kenny" userId="f8517568-1330-461a-9263-88ca2c67ec66" providerId="ADAL" clId="{69644C09-F29D-4CCE-82C6-EE2F25D53D7F}" dt="2024-11-19T22:09:21.186" v="134" actId="20577"/>
          <ac:spMkLst>
            <pc:docMk/>
            <pc:sldMk cId="2893754371" sldId="261"/>
            <ac:spMk id="7" creationId="{8A28EF1C-D2D8-7A6B-3A53-E7A4BC558324}"/>
          </ac:spMkLst>
        </pc:spChg>
        <pc:spChg chg="add mod ord">
          <ac:chgData name="Danelle Kenny" userId="f8517568-1330-461a-9263-88ca2c67ec66" providerId="ADAL" clId="{69644C09-F29D-4CCE-82C6-EE2F25D53D7F}" dt="2024-11-19T22:09:36.462" v="171" actId="20577"/>
          <ac:spMkLst>
            <pc:docMk/>
            <pc:sldMk cId="2893754371" sldId="261"/>
            <ac:spMk id="8" creationId="{CD3A4B2C-583D-2985-5426-F7CDDD039175}"/>
          </ac:spMkLst>
        </pc:spChg>
        <pc:spChg chg="add mod ord">
          <ac:chgData name="Danelle Kenny" userId="f8517568-1330-461a-9263-88ca2c67ec66" providerId="ADAL" clId="{69644C09-F29D-4CCE-82C6-EE2F25D53D7F}" dt="2024-11-19T22:10:11.230" v="181"/>
          <ac:spMkLst>
            <pc:docMk/>
            <pc:sldMk cId="2893754371" sldId="261"/>
            <ac:spMk id="9" creationId="{B93F8604-7A9E-6DDF-76C8-911ADE882209}"/>
          </ac:spMkLst>
        </pc:spChg>
        <pc:spChg chg="add mod ord">
          <ac:chgData name="Danelle Kenny" userId="f8517568-1330-461a-9263-88ca2c67ec66" providerId="ADAL" clId="{69644C09-F29D-4CCE-82C6-EE2F25D53D7F}" dt="2024-11-19T23:15:20.749" v="359" actId="2711"/>
          <ac:spMkLst>
            <pc:docMk/>
            <pc:sldMk cId="2893754371" sldId="261"/>
            <ac:spMk id="10" creationId="{A3B7666F-AAF6-2246-2FD0-2EEE08BA6A3A}"/>
          </ac:spMkLst>
        </pc:spChg>
      </pc:sldChg>
      <pc:sldChg chg="addSp delSp modSp new mod">
        <pc:chgData name="Danelle Kenny" userId="f8517568-1330-461a-9263-88ca2c67ec66" providerId="ADAL" clId="{69644C09-F29D-4CCE-82C6-EE2F25D53D7F}" dt="2024-11-27T04:09:17.320" v="851" actId="1076"/>
        <pc:sldMkLst>
          <pc:docMk/>
          <pc:sldMk cId="887146297" sldId="262"/>
        </pc:sldMkLst>
        <pc:spChg chg="del">
          <ac:chgData name="Danelle Kenny" userId="f8517568-1330-461a-9263-88ca2c67ec66" providerId="ADAL" clId="{69644C09-F29D-4CCE-82C6-EE2F25D53D7F}" dt="2024-11-27T03:52:20.775" v="717" actId="478"/>
          <ac:spMkLst>
            <pc:docMk/>
            <pc:sldMk cId="887146297" sldId="262"/>
            <ac:spMk id="2" creationId="{2EBDE9ED-07C8-0505-5808-23212AA386D3}"/>
          </ac:spMkLst>
        </pc:spChg>
        <pc:spChg chg="mod">
          <ac:chgData name="Danelle Kenny" userId="f8517568-1330-461a-9263-88ca2c67ec66" providerId="ADAL" clId="{69644C09-F29D-4CCE-82C6-EE2F25D53D7F}" dt="2024-11-27T03:11:38.635" v="417" actId="20577"/>
          <ac:spMkLst>
            <pc:docMk/>
            <pc:sldMk cId="887146297" sldId="262"/>
            <ac:spMk id="3" creationId="{DEF4FB5E-7D5D-FE9D-D9EE-857351D8A8F5}"/>
          </ac:spMkLst>
        </pc:spChg>
        <pc:graphicFrameChg chg="add mod modGraphic">
          <ac:chgData name="Danelle Kenny" userId="f8517568-1330-461a-9263-88ca2c67ec66" providerId="ADAL" clId="{69644C09-F29D-4CCE-82C6-EE2F25D53D7F}" dt="2024-11-27T04:09:17.320" v="851" actId="1076"/>
          <ac:graphicFrameMkLst>
            <pc:docMk/>
            <pc:sldMk cId="887146297" sldId="262"/>
            <ac:graphicFrameMk id="5" creationId="{FCC32956-22DF-9B5F-BCDD-A34171559C5A}"/>
          </ac:graphicFrameMkLst>
        </pc:graphicFrameChg>
        <pc:picChg chg="add mod">
          <ac:chgData name="Danelle Kenny" userId="f8517568-1330-461a-9263-88ca2c67ec66" providerId="ADAL" clId="{69644C09-F29D-4CCE-82C6-EE2F25D53D7F}" dt="2024-11-27T04:09:11.927" v="850" actId="14100"/>
          <ac:picMkLst>
            <pc:docMk/>
            <pc:sldMk cId="887146297" sldId="262"/>
            <ac:picMk id="7" creationId="{EB0E0B4E-07CA-5438-59B5-B767F76DCBB7}"/>
          </ac:picMkLst>
        </pc:picChg>
      </pc:sldChg>
      <pc:sldChg chg="addSp delSp modSp new mod">
        <pc:chgData name="Danelle Kenny" userId="f8517568-1330-461a-9263-88ca2c67ec66" providerId="ADAL" clId="{69644C09-F29D-4CCE-82C6-EE2F25D53D7F}" dt="2024-11-27T04:10:36.006" v="864" actId="14100"/>
        <pc:sldMkLst>
          <pc:docMk/>
          <pc:sldMk cId="482993586" sldId="263"/>
        </pc:sldMkLst>
        <pc:spChg chg="del">
          <ac:chgData name="Danelle Kenny" userId="f8517568-1330-461a-9263-88ca2c67ec66" providerId="ADAL" clId="{69644C09-F29D-4CCE-82C6-EE2F25D53D7F}" dt="2024-11-27T04:06:16.958" v="824"/>
          <ac:spMkLst>
            <pc:docMk/>
            <pc:sldMk cId="482993586" sldId="263"/>
            <ac:spMk id="2" creationId="{2427D941-78C1-170E-DF8A-3CE724A0889B}"/>
          </ac:spMkLst>
        </pc:spChg>
        <pc:spChg chg="mod">
          <ac:chgData name="Danelle Kenny" userId="f8517568-1330-461a-9263-88ca2c67ec66" providerId="ADAL" clId="{69644C09-F29D-4CCE-82C6-EE2F25D53D7F}" dt="2024-11-27T04:10:16.524" v="859" actId="1076"/>
          <ac:spMkLst>
            <pc:docMk/>
            <pc:sldMk cId="482993586" sldId="263"/>
            <ac:spMk id="3" creationId="{1E401E56-6632-B5E1-CBB0-3E90FC6705D3}"/>
          </ac:spMkLst>
        </pc:spChg>
        <pc:spChg chg="del">
          <ac:chgData name="Danelle Kenny" userId="f8517568-1330-461a-9263-88ca2c67ec66" providerId="ADAL" clId="{69644C09-F29D-4CCE-82C6-EE2F25D53D7F}" dt="2024-11-27T04:07:06.905" v="833" actId="478"/>
          <ac:spMkLst>
            <pc:docMk/>
            <pc:sldMk cId="482993586" sldId="263"/>
            <ac:spMk id="4" creationId="{93352028-B784-9FD6-7EF6-F710E6FDFA32}"/>
          </ac:spMkLst>
        </pc:spChg>
        <pc:picChg chg="add mod">
          <ac:chgData name="Danelle Kenny" userId="f8517568-1330-461a-9263-88ca2c67ec66" providerId="ADAL" clId="{69644C09-F29D-4CCE-82C6-EE2F25D53D7F}" dt="2024-11-27T04:10:36.006" v="864" actId="14100"/>
          <ac:picMkLst>
            <pc:docMk/>
            <pc:sldMk cId="482993586" sldId="263"/>
            <ac:picMk id="6" creationId="{EE1CE539-9A08-32A9-EF55-84E0B67C6D1E}"/>
          </ac:picMkLst>
        </pc:picChg>
        <pc:picChg chg="add mod">
          <ac:chgData name="Danelle Kenny" userId="f8517568-1330-461a-9263-88ca2c67ec66" providerId="ADAL" clId="{69644C09-F29D-4CCE-82C6-EE2F25D53D7F}" dt="2024-11-27T04:10:26.378" v="862" actId="14100"/>
          <ac:picMkLst>
            <pc:docMk/>
            <pc:sldMk cId="482993586" sldId="263"/>
            <ac:picMk id="8" creationId="{FEEE49B1-319D-7324-5581-C622701FFDE1}"/>
          </ac:picMkLst>
        </pc:picChg>
      </pc:sldChg>
      <pc:sldChg chg="addSp delSp modSp new mod">
        <pc:chgData name="Danelle Kenny" userId="f8517568-1330-461a-9263-88ca2c67ec66" providerId="ADAL" clId="{69644C09-F29D-4CCE-82C6-EE2F25D53D7F}" dt="2024-11-27T04:11:32.770" v="870" actId="14100"/>
        <pc:sldMkLst>
          <pc:docMk/>
          <pc:sldMk cId="1581389204" sldId="264"/>
        </pc:sldMkLst>
        <pc:spChg chg="del">
          <ac:chgData name="Danelle Kenny" userId="f8517568-1330-461a-9263-88ca2c67ec66" providerId="ADAL" clId="{69644C09-F29D-4CCE-82C6-EE2F25D53D7F}" dt="2024-11-27T04:11:22.509" v="865"/>
          <ac:spMkLst>
            <pc:docMk/>
            <pc:sldMk cId="1581389204" sldId="264"/>
            <ac:spMk id="2" creationId="{6A10B926-D32E-4E55-5D0A-DBF2E6AC930D}"/>
          </ac:spMkLst>
        </pc:spChg>
        <pc:spChg chg="mod">
          <ac:chgData name="Danelle Kenny" userId="f8517568-1330-461a-9263-88ca2c67ec66" providerId="ADAL" clId="{69644C09-F29D-4CCE-82C6-EE2F25D53D7F}" dt="2024-11-27T03:12:20.723" v="448" actId="20577"/>
          <ac:spMkLst>
            <pc:docMk/>
            <pc:sldMk cId="1581389204" sldId="264"/>
            <ac:spMk id="3" creationId="{BC45D885-5687-577D-EC8A-31724FB1C3E5}"/>
          </ac:spMkLst>
        </pc:spChg>
        <pc:spChg chg="del">
          <ac:chgData name="Danelle Kenny" userId="f8517568-1330-461a-9263-88ca2c67ec66" providerId="ADAL" clId="{69644C09-F29D-4CCE-82C6-EE2F25D53D7F}" dt="2024-11-27T04:11:27.786" v="869" actId="478"/>
          <ac:spMkLst>
            <pc:docMk/>
            <pc:sldMk cId="1581389204" sldId="264"/>
            <ac:spMk id="4" creationId="{A776A38D-8418-77A9-FE73-CEAEB4DCA1F4}"/>
          </ac:spMkLst>
        </pc:spChg>
        <pc:picChg chg="add mod">
          <ac:chgData name="Danelle Kenny" userId="f8517568-1330-461a-9263-88ca2c67ec66" providerId="ADAL" clId="{69644C09-F29D-4CCE-82C6-EE2F25D53D7F}" dt="2024-11-27T04:11:32.770" v="870" actId="14100"/>
          <ac:picMkLst>
            <pc:docMk/>
            <pc:sldMk cId="1581389204" sldId="264"/>
            <ac:picMk id="6" creationId="{F9CE7E87-878F-43FB-8BF9-0D7C52A02E88}"/>
          </ac:picMkLst>
        </pc:picChg>
      </pc:sldChg>
      <pc:sldChg chg="addSp delSp modSp new mod">
        <pc:chgData name="Danelle Kenny" userId="f8517568-1330-461a-9263-88ca2c67ec66" providerId="ADAL" clId="{69644C09-F29D-4CCE-82C6-EE2F25D53D7F}" dt="2024-11-27T04:13:26.057" v="877" actId="14100"/>
        <pc:sldMkLst>
          <pc:docMk/>
          <pc:sldMk cId="2460101133" sldId="265"/>
        </pc:sldMkLst>
        <pc:spChg chg="del">
          <ac:chgData name="Danelle Kenny" userId="f8517568-1330-461a-9263-88ca2c67ec66" providerId="ADAL" clId="{69644C09-F29D-4CCE-82C6-EE2F25D53D7F}" dt="2024-11-27T04:13:15.491" v="871"/>
          <ac:spMkLst>
            <pc:docMk/>
            <pc:sldMk cId="2460101133" sldId="265"/>
            <ac:spMk id="2" creationId="{42E5F347-F858-0896-A95E-62C9DA1D6FD1}"/>
          </ac:spMkLst>
        </pc:spChg>
        <pc:spChg chg="mod">
          <ac:chgData name="Danelle Kenny" userId="f8517568-1330-461a-9263-88ca2c67ec66" providerId="ADAL" clId="{69644C09-F29D-4CCE-82C6-EE2F25D53D7F}" dt="2024-11-27T03:12:31.251" v="472" actId="20577"/>
          <ac:spMkLst>
            <pc:docMk/>
            <pc:sldMk cId="2460101133" sldId="265"/>
            <ac:spMk id="3" creationId="{2497DE79-D162-F0E9-9A89-B7F8A6AF0C2D}"/>
          </ac:spMkLst>
        </pc:spChg>
        <pc:spChg chg="del">
          <ac:chgData name="Danelle Kenny" userId="f8517568-1330-461a-9263-88ca2c67ec66" providerId="ADAL" clId="{69644C09-F29D-4CCE-82C6-EE2F25D53D7F}" dt="2024-11-27T04:13:21.794" v="875" actId="478"/>
          <ac:spMkLst>
            <pc:docMk/>
            <pc:sldMk cId="2460101133" sldId="265"/>
            <ac:spMk id="4" creationId="{79FC8A1C-2D4A-AECF-7DD3-2CB5770BE131}"/>
          </ac:spMkLst>
        </pc:spChg>
        <pc:picChg chg="add mod">
          <ac:chgData name="Danelle Kenny" userId="f8517568-1330-461a-9263-88ca2c67ec66" providerId="ADAL" clId="{69644C09-F29D-4CCE-82C6-EE2F25D53D7F}" dt="2024-11-27T04:13:26.057" v="877" actId="14100"/>
          <ac:picMkLst>
            <pc:docMk/>
            <pc:sldMk cId="2460101133" sldId="265"/>
            <ac:picMk id="6" creationId="{B5ACB62B-D0C5-4619-B137-ADCC3700FC5C}"/>
          </ac:picMkLst>
        </pc:picChg>
      </pc:sldChg>
      <pc:sldChg chg="addSp delSp modSp new mod modClrScheme chgLayout">
        <pc:chgData name="Danelle Kenny" userId="f8517568-1330-461a-9263-88ca2c67ec66" providerId="ADAL" clId="{69644C09-F29D-4CCE-82C6-EE2F25D53D7F}" dt="2024-11-27T04:20:13.058" v="1090"/>
        <pc:sldMkLst>
          <pc:docMk/>
          <pc:sldMk cId="1802267347" sldId="266"/>
        </pc:sldMkLst>
        <pc:spChg chg="del mod ord">
          <ac:chgData name="Danelle Kenny" userId="f8517568-1330-461a-9263-88ca2c67ec66" providerId="ADAL" clId="{69644C09-F29D-4CCE-82C6-EE2F25D53D7F}" dt="2024-11-27T04:14:09.999" v="879" actId="700"/>
          <ac:spMkLst>
            <pc:docMk/>
            <pc:sldMk cId="1802267347" sldId="266"/>
            <ac:spMk id="2" creationId="{99797B2B-F69F-885E-3594-447ED1C16D9E}"/>
          </ac:spMkLst>
        </pc:spChg>
        <pc:spChg chg="add del mod ord">
          <ac:chgData name="Danelle Kenny" userId="f8517568-1330-461a-9263-88ca2c67ec66" providerId="ADAL" clId="{69644C09-F29D-4CCE-82C6-EE2F25D53D7F}" dt="2024-11-27T04:14:34.925" v="880" actId="700"/>
          <ac:spMkLst>
            <pc:docMk/>
            <pc:sldMk cId="1802267347" sldId="266"/>
            <ac:spMk id="3" creationId="{21522A94-5D46-7B35-B1EA-4AFD2A410D00}"/>
          </ac:spMkLst>
        </pc:spChg>
        <pc:spChg chg="add del mod ord">
          <ac:chgData name="Danelle Kenny" userId="f8517568-1330-461a-9263-88ca2c67ec66" providerId="ADAL" clId="{69644C09-F29D-4CCE-82C6-EE2F25D53D7F}" dt="2024-11-27T04:14:34.925" v="880" actId="700"/>
          <ac:spMkLst>
            <pc:docMk/>
            <pc:sldMk cId="1802267347" sldId="266"/>
            <ac:spMk id="4" creationId="{7454CB61-FA5B-6D5A-AABE-5BC7E57FD3FB}"/>
          </ac:spMkLst>
        </pc:spChg>
        <pc:spChg chg="add mod ord">
          <ac:chgData name="Danelle Kenny" userId="f8517568-1330-461a-9263-88ca2c67ec66" providerId="ADAL" clId="{69644C09-F29D-4CCE-82C6-EE2F25D53D7F}" dt="2024-11-27T04:14:41.326" v="896" actId="20577"/>
          <ac:spMkLst>
            <pc:docMk/>
            <pc:sldMk cId="1802267347" sldId="266"/>
            <ac:spMk id="5" creationId="{6D6679B1-41F4-A55F-342B-BB44DF043BED}"/>
          </ac:spMkLst>
        </pc:spChg>
        <pc:spChg chg="add mod ord">
          <ac:chgData name="Danelle Kenny" userId="f8517568-1330-461a-9263-88ca2c67ec66" providerId="ADAL" clId="{69644C09-F29D-4CCE-82C6-EE2F25D53D7F}" dt="2024-11-27T04:14:34.925" v="880" actId="700"/>
          <ac:spMkLst>
            <pc:docMk/>
            <pc:sldMk cId="1802267347" sldId="266"/>
            <ac:spMk id="6" creationId="{7CA0BBED-76BB-0989-AD28-26061D098345}"/>
          </ac:spMkLst>
        </pc:spChg>
        <pc:spChg chg="add mod ord">
          <ac:chgData name="Danelle Kenny" userId="f8517568-1330-461a-9263-88ca2c67ec66" providerId="ADAL" clId="{69644C09-F29D-4CCE-82C6-EE2F25D53D7F}" dt="2024-11-27T04:19:50.148" v="1088"/>
          <ac:spMkLst>
            <pc:docMk/>
            <pc:sldMk cId="1802267347" sldId="266"/>
            <ac:spMk id="7" creationId="{709D987A-70D3-B61D-F5D3-8380072BE442}"/>
          </ac:spMkLst>
        </pc:spChg>
        <pc:spChg chg="add mod ord">
          <ac:chgData name="Danelle Kenny" userId="f8517568-1330-461a-9263-88ca2c67ec66" providerId="ADAL" clId="{69644C09-F29D-4CCE-82C6-EE2F25D53D7F}" dt="2024-11-27T04:20:02.685" v="1089"/>
          <ac:spMkLst>
            <pc:docMk/>
            <pc:sldMk cId="1802267347" sldId="266"/>
            <ac:spMk id="8" creationId="{7CE8F225-83E6-36F2-B927-94E145F90661}"/>
          </ac:spMkLst>
        </pc:spChg>
        <pc:spChg chg="add mod ord">
          <ac:chgData name="Danelle Kenny" userId="f8517568-1330-461a-9263-88ca2c67ec66" providerId="ADAL" clId="{69644C09-F29D-4CCE-82C6-EE2F25D53D7F}" dt="2024-11-27T04:20:13.058" v="1090"/>
          <ac:spMkLst>
            <pc:docMk/>
            <pc:sldMk cId="1802267347" sldId="266"/>
            <ac:spMk id="9" creationId="{179B6769-25AB-E28A-634B-6EF2DD328574}"/>
          </ac:spMkLst>
        </pc:spChg>
      </pc:sldChg>
      <pc:sldChg chg="addSp modSp add mod">
        <pc:chgData name="Danelle Kenny" userId="f8517568-1330-461a-9263-88ca2c67ec66" providerId="ADAL" clId="{69644C09-F29D-4CCE-82C6-EE2F25D53D7F}" dt="2024-11-27T04:21:02.046" v="1094"/>
        <pc:sldMkLst>
          <pc:docMk/>
          <pc:sldMk cId="988821122" sldId="267"/>
        </pc:sldMkLst>
        <pc:spChg chg="mod">
          <ac:chgData name="Danelle Kenny" userId="f8517568-1330-461a-9263-88ca2c67ec66" providerId="ADAL" clId="{69644C09-F29D-4CCE-82C6-EE2F25D53D7F}" dt="2024-11-27T04:15:14.019" v="902" actId="20577"/>
          <ac:spMkLst>
            <pc:docMk/>
            <pc:sldMk cId="988821122" sldId="267"/>
            <ac:spMk id="5" creationId="{3C4E674A-664B-760C-D206-077DD37819E7}"/>
          </ac:spMkLst>
        </pc:spChg>
        <pc:spChg chg="mod">
          <ac:chgData name="Danelle Kenny" userId="f8517568-1330-461a-9263-88ca2c67ec66" providerId="ADAL" clId="{69644C09-F29D-4CCE-82C6-EE2F25D53D7F}" dt="2024-11-27T04:20:40.830" v="1092"/>
          <ac:spMkLst>
            <pc:docMk/>
            <pc:sldMk cId="988821122" sldId="267"/>
            <ac:spMk id="7" creationId="{47CA99A9-D384-3B78-9A9E-072F3B47C905}"/>
          </ac:spMkLst>
        </pc:spChg>
        <pc:spChg chg="mod">
          <ac:chgData name="Danelle Kenny" userId="f8517568-1330-461a-9263-88ca2c67ec66" providerId="ADAL" clId="{69644C09-F29D-4CCE-82C6-EE2F25D53D7F}" dt="2024-11-27T04:20:53.429" v="1093"/>
          <ac:spMkLst>
            <pc:docMk/>
            <pc:sldMk cId="988821122" sldId="267"/>
            <ac:spMk id="8" creationId="{CE8A1D01-F7BB-FAAF-7A57-9CAC18D23C0A}"/>
          </ac:spMkLst>
        </pc:spChg>
        <pc:spChg chg="mod">
          <ac:chgData name="Danelle Kenny" userId="f8517568-1330-461a-9263-88ca2c67ec66" providerId="ADAL" clId="{69644C09-F29D-4CCE-82C6-EE2F25D53D7F}" dt="2024-11-27T04:21:02.046" v="1094"/>
          <ac:spMkLst>
            <pc:docMk/>
            <pc:sldMk cId="988821122" sldId="267"/>
            <ac:spMk id="9" creationId="{791E3B74-FA51-89DF-A895-170643A0191F}"/>
          </ac:spMkLst>
        </pc:spChg>
        <pc:graphicFrameChg chg="add mod">
          <ac:chgData name="Danelle Kenny" userId="f8517568-1330-461a-9263-88ca2c67ec66" providerId="ADAL" clId="{69644C09-F29D-4CCE-82C6-EE2F25D53D7F}" dt="2024-11-27T04:20:26.198" v="1091"/>
          <ac:graphicFrameMkLst>
            <pc:docMk/>
            <pc:sldMk cId="988821122" sldId="267"/>
            <ac:graphicFrameMk id="2" creationId="{81132D33-76B3-1F91-8B8D-6D75741E7372}"/>
          </ac:graphicFrameMkLst>
        </pc:graphicFrameChg>
      </pc:sldChg>
      <pc:sldChg chg="modSp add mod">
        <pc:chgData name="Danelle Kenny" userId="f8517568-1330-461a-9263-88ca2c67ec66" providerId="ADAL" clId="{69644C09-F29D-4CCE-82C6-EE2F25D53D7F}" dt="2024-11-27T04:21:31.486" v="1097"/>
        <pc:sldMkLst>
          <pc:docMk/>
          <pc:sldMk cId="2792416258" sldId="268"/>
        </pc:sldMkLst>
        <pc:spChg chg="mod">
          <ac:chgData name="Danelle Kenny" userId="f8517568-1330-461a-9263-88ca2c67ec66" providerId="ADAL" clId="{69644C09-F29D-4CCE-82C6-EE2F25D53D7F}" dt="2024-11-27T04:15:17.953" v="904" actId="20577"/>
          <ac:spMkLst>
            <pc:docMk/>
            <pc:sldMk cId="2792416258" sldId="268"/>
            <ac:spMk id="5" creationId="{08A7CB76-A1C9-E03E-3E32-B4C2A042A40C}"/>
          </ac:spMkLst>
        </pc:spChg>
        <pc:spChg chg="mod">
          <ac:chgData name="Danelle Kenny" userId="f8517568-1330-461a-9263-88ca2c67ec66" providerId="ADAL" clId="{69644C09-F29D-4CCE-82C6-EE2F25D53D7F}" dt="2024-11-27T04:21:15.188" v="1095"/>
          <ac:spMkLst>
            <pc:docMk/>
            <pc:sldMk cId="2792416258" sldId="268"/>
            <ac:spMk id="7" creationId="{8E359350-8BFE-C8B5-60AF-1192AD95F60A}"/>
          </ac:spMkLst>
        </pc:spChg>
        <pc:spChg chg="mod">
          <ac:chgData name="Danelle Kenny" userId="f8517568-1330-461a-9263-88ca2c67ec66" providerId="ADAL" clId="{69644C09-F29D-4CCE-82C6-EE2F25D53D7F}" dt="2024-11-27T04:21:24.428" v="1096"/>
          <ac:spMkLst>
            <pc:docMk/>
            <pc:sldMk cId="2792416258" sldId="268"/>
            <ac:spMk id="8" creationId="{2A17D0F6-F511-91D1-7A54-F8058B8A9ED5}"/>
          </ac:spMkLst>
        </pc:spChg>
        <pc:spChg chg="mod">
          <ac:chgData name="Danelle Kenny" userId="f8517568-1330-461a-9263-88ca2c67ec66" providerId="ADAL" clId="{69644C09-F29D-4CCE-82C6-EE2F25D53D7F}" dt="2024-11-27T04:21:31.486" v="1097"/>
          <ac:spMkLst>
            <pc:docMk/>
            <pc:sldMk cId="2792416258" sldId="268"/>
            <ac:spMk id="9" creationId="{D136CEA8-B065-26AF-90A0-38F2EFAA3459}"/>
          </ac:spMkLst>
        </pc:spChg>
      </pc:sldChg>
      <pc:sldChg chg="modSp add mod">
        <pc:chgData name="Danelle Kenny" userId="f8517568-1330-461a-9263-88ca2c67ec66" providerId="ADAL" clId="{69644C09-F29D-4CCE-82C6-EE2F25D53D7F}" dt="2024-11-27T04:22:15.936" v="1101"/>
        <pc:sldMkLst>
          <pc:docMk/>
          <pc:sldMk cId="3586716244" sldId="269"/>
        </pc:sldMkLst>
        <pc:spChg chg="mod">
          <ac:chgData name="Danelle Kenny" userId="f8517568-1330-461a-9263-88ca2c67ec66" providerId="ADAL" clId="{69644C09-F29D-4CCE-82C6-EE2F25D53D7F}" dt="2024-11-27T04:15:23.068" v="906" actId="20577"/>
          <ac:spMkLst>
            <pc:docMk/>
            <pc:sldMk cId="3586716244" sldId="269"/>
            <ac:spMk id="5" creationId="{426F1514-7BE8-C70B-FF99-96FAAE028659}"/>
          </ac:spMkLst>
        </pc:spChg>
        <pc:spChg chg="mod">
          <ac:chgData name="Danelle Kenny" userId="f8517568-1330-461a-9263-88ca2c67ec66" providerId="ADAL" clId="{69644C09-F29D-4CCE-82C6-EE2F25D53D7F}" dt="2024-11-27T04:21:45.300" v="1098"/>
          <ac:spMkLst>
            <pc:docMk/>
            <pc:sldMk cId="3586716244" sldId="269"/>
            <ac:spMk id="7" creationId="{7C19AFDF-1A87-9333-E288-482D16D3BA4A}"/>
          </ac:spMkLst>
        </pc:spChg>
        <pc:spChg chg="mod">
          <ac:chgData name="Danelle Kenny" userId="f8517568-1330-461a-9263-88ca2c67ec66" providerId="ADAL" clId="{69644C09-F29D-4CCE-82C6-EE2F25D53D7F}" dt="2024-11-27T04:21:56.156" v="1100" actId="313"/>
          <ac:spMkLst>
            <pc:docMk/>
            <pc:sldMk cId="3586716244" sldId="269"/>
            <ac:spMk id="8" creationId="{25315F01-267A-BB24-9AFA-45175A6075F6}"/>
          </ac:spMkLst>
        </pc:spChg>
        <pc:spChg chg="mod">
          <ac:chgData name="Danelle Kenny" userId="f8517568-1330-461a-9263-88ca2c67ec66" providerId="ADAL" clId="{69644C09-F29D-4CCE-82C6-EE2F25D53D7F}" dt="2024-11-27T04:22:15.936" v="1101"/>
          <ac:spMkLst>
            <pc:docMk/>
            <pc:sldMk cId="3586716244" sldId="269"/>
            <ac:spMk id="9" creationId="{24AC1854-A8F7-9313-BC93-001AAC4CC353}"/>
          </ac:spMkLst>
        </pc:spChg>
      </pc:sldChg>
      <pc:sldChg chg="modSp add mod">
        <pc:chgData name="Danelle Kenny" userId="f8517568-1330-461a-9263-88ca2c67ec66" providerId="ADAL" clId="{69644C09-F29D-4CCE-82C6-EE2F25D53D7F}" dt="2024-11-27T04:22:47.681" v="1104"/>
        <pc:sldMkLst>
          <pc:docMk/>
          <pc:sldMk cId="19640034" sldId="270"/>
        </pc:sldMkLst>
        <pc:spChg chg="mod">
          <ac:chgData name="Danelle Kenny" userId="f8517568-1330-461a-9263-88ca2c67ec66" providerId="ADAL" clId="{69644C09-F29D-4CCE-82C6-EE2F25D53D7F}" dt="2024-11-27T04:15:26.650" v="908" actId="20577"/>
          <ac:spMkLst>
            <pc:docMk/>
            <pc:sldMk cId="19640034" sldId="270"/>
            <ac:spMk id="5" creationId="{25368F73-BFD4-5169-969C-61BA9FD88113}"/>
          </ac:spMkLst>
        </pc:spChg>
        <pc:spChg chg="mod">
          <ac:chgData name="Danelle Kenny" userId="f8517568-1330-461a-9263-88ca2c67ec66" providerId="ADAL" clId="{69644C09-F29D-4CCE-82C6-EE2F25D53D7F}" dt="2024-11-27T04:22:30.545" v="1102"/>
          <ac:spMkLst>
            <pc:docMk/>
            <pc:sldMk cId="19640034" sldId="270"/>
            <ac:spMk id="7" creationId="{226C3155-3959-2910-36F7-585F4C8C7387}"/>
          </ac:spMkLst>
        </pc:spChg>
        <pc:spChg chg="mod">
          <ac:chgData name="Danelle Kenny" userId="f8517568-1330-461a-9263-88ca2c67ec66" providerId="ADAL" clId="{69644C09-F29D-4CCE-82C6-EE2F25D53D7F}" dt="2024-11-27T04:22:38.521" v="1103"/>
          <ac:spMkLst>
            <pc:docMk/>
            <pc:sldMk cId="19640034" sldId="270"/>
            <ac:spMk id="8" creationId="{3862F552-F648-6EC1-508E-BB388D3F8A47}"/>
          </ac:spMkLst>
        </pc:spChg>
        <pc:spChg chg="mod">
          <ac:chgData name="Danelle Kenny" userId="f8517568-1330-461a-9263-88ca2c67ec66" providerId="ADAL" clId="{69644C09-F29D-4CCE-82C6-EE2F25D53D7F}" dt="2024-11-27T04:22:47.681" v="1104"/>
          <ac:spMkLst>
            <pc:docMk/>
            <pc:sldMk cId="19640034" sldId="270"/>
            <ac:spMk id="9" creationId="{A5E4FC4F-062D-1EC7-F90A-7F44F24C97F3}"/>
          </ac:spMkLst>
        </pc:spChg>
      </pc:sldChg>
      <pc:sldChg chg="addSp delSp modSp new mod modClrScheme chgLayout">
        <pc:chgData name="Danelle Kenny" userId="f8517568-1330-461a-9263-88ca2c67ec66" providerId="ADAL" clId="{69644C09-F29D-4CCE-82C6-EE2F25D53D7F}" dt="2024-11-27T04:48:11.094" v="2254" actId="20577"/>
        <pc:sldMkLst>
          <pc:docMk/>
          <pc:sldMk cId="3270669040" sldId="271"/>
        </pc:sldMkLst>
        <pc:spChg chg="del mod ord">
          <ac:chgData name="Danelle Kenny" userId="f8517568-1330-461a-9263-88ca2c67ec66" providerId="ADAL" clId="{69644C09-F29D-4CCE-82C6-EE2F25D53D7F}" dt="2024-11-27T04:15:49.146" v="912" actId="700"/>
          <ac:spMkLst>
            <pc:docMk/>
            <pc:sldMk cId="3270669040" sldId="271"/>
            <ac:spMk id="2" creationId="{E7840291-0D52-C39C-6F55-25966AAACB8B}"/>
          </ac:spMkLst>
        </pc:spChg>
        <pc:spChg chg="del mod ord">
          <ac:chgData name="Danelle Kenny" userId="f8517568-1330-461a-9263-88ca2c67ec66" providerId="ADAL" clId="{69644C09-F29D-4CCE-82C6-EE2F25D53D7F}" dt="2024-11-27T04:15:49.146" v="912" actId="700"/>
          <ac:spMkLst>
            <pc:docMk/>
            <pc:sldMk cId="3270669040" sldId="271"/>
            <ac:spMk id="3" creationId="{12FD25EA-DB61-FAA3-DA64-1E37417DFD61}"/>
          </ac:spMkLst>
        </pc:spChg>
        <pc:spChg chg="add mod ord">
          <ac:chgData name="Danelle Kenny" userId="f8517568-1330-461a-9263-88ca2c67ec66" providerId="ADAL" clId="{69644C09-F29D-4CCE-82C6-EE2F25D53D7F}" dt="2024-11-27T04:15:56.815" v="926" actId="20577"/>
          <ac:spMkLst>
            <pc:docMk/>
            <pc:sldMk cId="3270669040" sldId="271"/>
            <ac:spMk id="4" creationId="{642D150E-267D-1205-ABFB-ABA9B0ADB4C6}"/>
          </ac:spMkLst>
        </pc:spChg>
        <pc:spChg chg="add mod ord">
          <ac:chgData name="Danelle Kenny" userId="f8517568-1330-461a-9263-88ca2c67ec66" providerId="ADAL" clId="{69644C09-F29D-4CCE-82C6-EE2F25D53D7F}" dt="2024-11-27T04:48:11.094" v="2254" actId="20577"/>
          <ac:spMkLst>
            <pc:docMk/>
            <pc:sldMk cId="3270669040" sldId="271"/>
            <ac:spMk id="5" creationId="{A6820FCC-9D82-1F1B-BAF7-3DF6C69E6F08}"/>
          </ac:spMkLst>
        </pc:spChg>
        <pc:spChg chg="add mod ord">
          <ac:chgData name="Danelle Kenny" userId="f8517568-1330-461a-9263-88ca2c67ec66" providerId="ADAL" clId="{69644C09-F29D-4CCE-82C6-EE2F25D53D7F}" dt="2024-11-27T04:15:49.146" v="912" actId="700"/>
          <ac:spMkLst>
            <pc:docMk/>
            <pc:sldMk cId="3270669040" sldId="271"/>
            <ac:spMk id="6" creationId="{21BBD031-E437-AAA9-79B3-DF83EE26EEA6}"/>
          </ac:spMkLst>
        </pc:spChg>
        <pc:spChg chg="add mod ord">
          <ac:chgData name="Danelle Kenny" userId="f8517568-1330-461a-9263-88ca2c67ec66" providerId="ADAL" clId="{69644C09-F29D-4CCE-82C6-EE2F25D53D7F}" dt="2024-11-27T04:15:49.146" v="912" actId="700"/>
          <ac:spMkLst>
            <pc:docMk/>
            <pc:sldMk cId="3270669040" sldId="271"/>
            <ac:spMk id="7" creationId="{F13DC7CB-C2D5-7E76-F89A-75E94DC5A2FA}"/>
          </ac:spMkLst>
        </pc:spChg>
      </pc:sldChg>
      <pc:sldChg chg="modSp add mod">
        <pc:chgData name="Danelle Kenny" userId="f8517568-1330-461a-9263-88ca2c67ec66" providerId="ADAL" clId="{69644C09-F29D-4CCE-82C6-EE2F25D53D7F}" dt="2024-11-27T04:47:50.149" v="2215" actId="20577"/>
        <pc:sldMkLst>
          <pc:docMk/>
          <pc:sldMk cId="3362866289" sldId="272"/>
        </pc:sldMkLst>
        <pc:spChg chg="mod">
          <ac:chgData name="Danelle Kenny" userId="f8517568-1330-461a-9263-88ca2c67ec66" providerId="ADAL" clId="{69644C09-F29D-4CCE-82C6-EE2F25D53D7F}" dt="2024-11-27T04:16:19.305" v="945" actId="20577"/>
          <ac:spMkLst>
            <pc:docMk/>
            <pc:sldMk cId="3362866289" sldId="272"/>
            <ac:spMk id="4" creationId="{558DA809-8EF5-DB1B-3FC2-9CCA6578B080}"/>
          </ac:spMkLst>
        </pc:spChg>
        <pc:spChg chg="mod">
          <ac:chgData name="Danelle Kenny" userId="f8517568-1330-461a-9263-88ca2c67ec66" providerId="ADAL" clId="{69644C09-F29D-4CCE-82C6-EE2F25D53D7F}" dt="2024-11-27T04:47:50.149" v="2215" actId="20577"/>
          <ac:spMkLst>
            <pc:docMk/>
            <pc:sldMk cId="3362866289" sldId="272"/>
            <ac:spMk id="5" creationId="{C1ED46B6-BF77-F0CC-AE33-C64196D75CE9}"/>
          </ac:spMkLst>
        </pc:spChg>
      </pc:sldChg>
      <pc:sldChg chg="new del">
        <pc:chgData name="Danelle Kenny" userId="f8517568-1330-461a-9263-88ca2c67ec66" providerId="ADAL" clId="{69644C09-F29D-4CCE-82C6-EE2F25D53D7F}" dt="2024-11-27T04:16:03.831" v="927" actId="47"/>
        <pc:sldMkLst>
          <pc:docMk/>
          <pc:sldMk cId="3891348027" sldId="272"/>
        </pc:sldMkLst>
      </pc:sldChg>
      <pc:sldChg chg="new del">
        <pc:chgData name="Danelle Kenny" userId="f8517568-1330-461a-9263-88ca2c67ec66" providerId="ADAL" clId="{69644C09-F29D-4CCE-82C6-EE2F25D53D7F}" dt="2024-11-27T04:16:04.474" v="928" actId="47"/>
        <pc:sldMkLst>
          <pc:docMk/>
          <pc:sldMk cId="2303090922" sldId="273"/>
        </pc:sldMkLst>
      </pc:sldChg>
      <pc:sldChg chg="modSp add mod">
        <pc:chgData name="Danelle Kenny" userId="f8517568-1330-461a-9263-88ca2c67ec66" providerId="ADAL" clId="{69644C09-F29D-4CCE-82C6-EE2F25D53D7F}" dt="2024-11-27T04:45:02.686" v="1954" actId="20577"/>
        <pc:sldMkLst>
          <pc:docMk/>
          <pc:sldMk cId="4169309716" sldId="273"/>
        </pc:sldMkLst>
        <pc:spChg chg="mod">
          <ac:chgData name="Danelle Kenny" userId="f8517568-1330-461a-9263-88ca2c67ec66" providerId="ADAL" clId="{69644C09-F29D-4CCE-82C6-EE2F25D53D7F}" dt="2024-11-27T04:16:24.605" v="951" actId="20577"/>
          <ac:spMkLst>
            <pc:docMk/>
            <pc:sldMk cId="4169309716" sldId="273"/>
            <ac:spMk id="4" creationId="{CE23824A-C079-3ACC-81E8-BEB6490F3329}"/>
          </ac:spMkLst>
        </pc:spChg>
        <pc:spChg chg="mod">
          <ac:chgData name="Danelle Kenny" userId="f8517568-1330-461a-9263-88ca2c67ec66" providerId="ADAL" clId="{69644C09-F29D-4CCE-82C6-EE2F25D53D7F}" dt="2024-11-27T04:45:02.686" v="1954" actId="20577"/>
          <ac:spMkLst>
            <pc:docMk/>
            <pc:sldMk cId="4169309716" sldId="273"/>
            <ac:spMk id="5" creationId="{DA36D3FF-AE2D-5BB6-4741-8F86625860A7}"/>
          </ac:spMkLst>
        </pc:spChg>
      </pc:sldChg>
      <pc:sldChg chg="delSp modSp add mod">
        <pc:chgData name="Danelle Kenny" userId="f8517568-1330-461a-9263-88ca2c67ec66" providerId="ADAL" clId="{69644C09-F29D-4CCE-82C6-EE2F25D53D7F}" dt="2024-11-27T04:47:29.779" v="2195" actId="478"/>
        <pc:sldMkLst>
          <pc:docMk/>
          <pc:sldMk cId="2559842643" sldId="274"/>
        </pc:sldMkLst>
        <pc:spChg chg="mod">
          <ac:chgData name="Danelle Kenny" userId="f8517568-1330-461a-9263-88ca2c67ec66" providerId="ADAL" clId="{69644C09-F29D-4CCE-82C6-EE2F25D53D7F}" dt="2024-11-27T04:16:31.010" v="960" actId="20577"/>
          <ac:spMkLst>
            <pc:docMk/>
            <pc:sldMk cId="2559842643" sldId="274"/>
            <ac:spMk id="4" creationId="{31B99796-B270-B524-BCBA-2735D2B4EBF3}"/>
          </ac:spMkLst>
        </pc:spChg>
        <pc:spChg chg="mod">
          <ac:chgData name="Danelle Kenny" userId="f8517568-1330-461a-9263-88ca2c67ec66" providerId="ADAL" clId="{69644C09-F29D-4CCE-82C6-EE2F25D53D7F}" dt="2024-11-27T04:47:12.055" v="2194" actId="20577"/>
          <ac:spMkLst>
            <pc:docMk/>
            <pc:sldMk cId="2559842643" sldId="274"/>
            <ac:spMk id="5" creationId="{AEF257B1-750F-A99D-386F-27043E2F5F8E}"/>
          </ac:spMkLst>
        </pc:spChg>
        <pc:spChg chg="del">
          <ac:chgData name="Danelle Kenny" userId="f8517568-1330-461a-9263-88ca2c67ec66" providerId="ADAL" clId="{69644C09-F29D-4CCE-82C6-EE2F25D53D7F}" dt="2024-11-27T04:47:29.779" v="2195" actId="478"/>
          <ac:spMkLst>
            <pc:docMk/>
            <pc:sldMk cId="2559842643" sldId="274"/>
            <ac:spMk id="6" creationId="{C0F57C4F-DE19-FDA8-BC77-60B01172612B}"/>
          </ac:spMkLst>
        </pc:spChg>
      </pc:sldChg>
      <pc:sldChg chg="addSp delSp modSp new mod">
        <pc:chgData name="Danelle Kenny" userId="f8517568-1330-461a-9263-88ca2c67ec66" providerId="ADAL" clId="{69644C09-F29D-4CCE-82C6-EE2F25D53D7F}" dt="2024-11-27T04:35:56.874" v="1194" actId="1076"/>
        <pc:sldMkLst>
          <pc:docMk/>
          <pc:sldMk cId="713287193" sldId="275"/>
        </pc:sldMkLst>
        <pc:spChg chg="mod">
          <ac:chgData name="Danelle Kenny" userId="f8517568-1330-461a-9263-88ca2c67ec66" providerId="ADAL" clId="{69644C09-F29D-4CCE-82C6-EE2F25D53D7F}" dt="2024-11-27T04:34:09.753" v="1178" actId="122"/>
          <ac:spMkLst>
            <pc:docMk/>
            <pc:sldMk cId="713287193" sldId="275"/>
            <ac:spMk id="2" creationId="{13B65E7A-6E75-2C0D-8F37-2B5ED68D8624}"/>
          </ac:spMkLst>
        </pc:spChg>
        <pc:spChg chg="del">
          <ac:chgData name="Danelle Kenny" userId="f8517568-1330-461a-9263-88ca2c67ec66" providerId="ADAL" clId="{69644C09-F29D-4CCE-82C6-EE2F25D53D7F}" dt="2024-11-27T04:34:44.873" v="1180" actId="478"/>
          <ac:spMkLst>
            <pc:docMk/>
            <pc:sldMk cId="713287193" sldId="275"/>
            <ac:spMk id="3" creationId="{7833BAA3-5DDA-5761-2B2A-F41929F78AD5}"/>
          </ac:spMkLst>
        </pc:spChg>
        <pc:graphicFrameChg chg="add mod modGraphic">
          <ac:chgData name="Danelle Kenny" userId="f8517568-1330-461a-9263-88ca2c67ec66" providerId="ADAL" clId="{69644C09-F29D-4CCE-82C6-EE2F25D53D7F}" dt="2024-11-27T04:35:56.874" v="1194" actId="1076"/>
          <ac:graphicFrameMkLst>
            <pc:docMk/>
            <pc:sldMk cId="713287193" sldId="275"/>
            <ac:graphicFrameMk id="4" creationId="{E8AF4BFA-9B6C-5EA2-1872-08ABBD0C7D0D}"/>
          </ac:graphicFrameMkLst>
        </pc:graphicFrameChg>
      </pc:sldChg>
      <pc:sldChg chg="addSp delSp modSp add mod">
        <pc:chgData name="Danelle Kenny" userId="f8517568-1330-461a-9263-88ca2c67ec66" providerId="ADAL" clId="{69644C09-F29D-4CCE-82C6-EE2F25D53D7F}" dt="2024-11-27T04:33:43.226" v="1177" actId="1076"/>
        <pc:sldMkLst>
          <pc:docMk/>
          <pc:sldMk cId="2629055596" sldId="276"/>
        </pc:sldMkLst>
        <pc:spChg chg="mod">
          <ac:chgData name="Danelle Kenny" userId="f8517568-1330-461a-9263-88ca2c67ec66" providerId="ADAL" clId="{69644C09-F29D-4CCE-82C6-EE2F25D53D7F}" dt="2024-11-27T04:32:42.686" v="1169" actId="122"/>
          <ac:spMkLst>
            <pc:docMk/>
            <pc:sldMk cId="2629055596" sldId="276"/>
            <ac:spMk id="2" creationId="{5AEA8EE6-F6EF-DA36-69A9-E188992AE948}"/>
          </ac:spMkLst>
        </pc:spChg>
        <pc:spChg chg="del">
          <ac:chgData name="Danelle Kenny" userId="f8517568-1330-461a-9263-88ca2c67ec66" providerId="ADAL" clId="{69644C09-F29D-4CCE-82C6-EE2F25D53D7F}" dt="2024-11-27T04:32:28.123" v="1167" actId="478"/>
          <ac:spMkLst>
            <pc:docMk/>
            <pc:sldMk cId="2629055596" sldId="276"/>
            <ac:spMk id="3" creationId="{8A8C6CA8-1E7F-1A8F-8D20-602C644F674A}"/>
          </ac:spMkLst>
        </pc:spChg>
        <pc:graphicFrameChg chg="add mod modGraphic">
          <ac:chgData name="Danelle Kenny" userId="f8517568-1330-461a-9263-88ca2c67ec66" providerId="ADAL" clId="{69644C09-F29D-4CCE-82C6-EE2F25D53D7F}" dt="2024-11-27T04:33:43.226" v="1177" actId="1076"/>
          <ac:graphicFrameMkLst>
            <pc:docMk/>
            <pc:sldMk cId="2629055596" sldId="276"/>
            <ac:graphicFrameMk id="4" creationId="{AD6EE3DC-5F18-2C58-5DDE-99FE4C6C974E}"/>
          </ac:graphicFrameMkLst>
        </pc:graphicFrameChg>
      </pc:sldChg>
      <pc:sldChg chg="addSp delSp modSp add mod">
        <pc:chgData name="Danelle Kenny" userId="f8517568-1330-461a-9263-88ca2c67ec66" providerId="ADAL" clId="{69644C09-F29D-4CCE-82C6-EE2F25D53D7F}" dt="2024-11-27T04:31:24.975" v="1166" actId="122"/>
        <pc:sldMkLst>
          <pc:docMk/>
          <pc:sldMk cId="3417353598" sldId="277"/>
        </pc:sldMkLst>
        <pc:spChg chg="mod">
          <ac:chgData name="Danelle Kenny" userId="f8517568-1330-461a-9263-88ca2c67ec66" providerId="ADAL" clId="{69644C09-F29D-4CCE-82C6-EE2F25D53D7F}" dt="2024-11-27T04:31:24.975" v="1166" actId="122"/>
          <ac:spMkLst>
            <pc:docMk/>
            <pc:sldMk cId="3417353598" sldId="277"/>
            <ac:spMk id="2" creationId="{493B3AA8-785A-5702-B812-CCBC7643FAC3}"/>
          </ac:spMkLst>
        </pc:spChg>
        <pc:spChg chg="del">
          <ac:chgData name="Danelle Kenny" userId="f8517568-1330-461a-9263-88ca2c67ec66" providerId="ADAL" clId="{69644C09-F29D-4CCE-82C6-EE2F25D53D7F}" dt="2024-11-27T04:29:05.501" v="1148" actId="478"/>
          <ac:spMkLst>
            <pc:docMk/>
            <pc:sldMk cId="3417353598" sldId="277"/>
            <ac:spMk id="3" creationId="{E84585F7-1C02-C33B-58C0-48EB6EF92A0C}"/>
          </ac:spMkLst>
        </pc:spChg>
        <pc:graphicFrameChg chg="add mod modGraphic">
          <ac:chgData name="Danelle Kenny" userId="f8517568-1330-461a-9263-88ca2c67ec66" providerId="ADAL" clId="{69644C09-F29D-4CCE-82C6-EE2F25D53D7F}" dt="2024-11-27T04:31:14.516" v="1163" actId="14734"/>
          <ac:graphicFrameMkLst>
            <pc:docMk/>
            <pc:sldMk cId="3417353598" sldId="277"/>
            <ac:graphicFrameMk id="4" creationId="{81BBA0D3-9347-0C51-F0A2-27D18F879A45}"/>
          </ac:graphicFrameMkLst>
        </pc:graphicFrameChg>
      </pc:sldChg>
      <pc:sldChg chg="addSp delSp modSp add mod">
        <pc:chgData name="Danelle Kenny" userId="f8517568-1330-461a-9263-88ca2c67ec66" providerId="ADAL" clId="{69644C09-F29D-4CCE-82C6-EE2F25D53D7F}" dt="2024-11-27T04:28:13.136" v="1147" actId="948"/>
        <pc:sldMkLst>
          <pc:docMk/>
          <pc:sldMk cId="1855903889" sldId="278"/>
        </pc:sldMkLst>
        <pc:spChg chg="mod">
          <ac:chgData name="Danelle Kenny" userId="f8517568-1330-461a-9263-88ca2c67ec66" providerId="ADAL" clId="{69644C09-F29D-4CCE-82C6-EE2F25D53D7F}" dt="2024-11-27T04:26:02.444" v="1137" actId="14100"/>
          <ac:spMkLst>
            <pc:docMk/>
            <pc:sldMk cId="1855903889" sldId="278"/>
            <ac:spMk id="2" creationId="{9BAB1ADB-3402-EAAC-10E0-2B83A58277BF}"/>
          </ac:spMkLst>
        </pc:spChg>
        <pc:spChg chg="add del">
          <ac:chgData name="Danelle Kenny" userId="f8517568-1330-461a-9263-88ca2c67ec66" providerId="ADAL" clId="{69644C09-F29D-4CCE-82C6-EE2F25D53D7F}" dt="2024-11-27T04:26:13.795" v="1140" actId="478"/>
          <ac:spMkLst>
            <pc:docMk/>
            <pc:sldMk cId="1855903889" sldId="278"/>
            <ac:spMk id="3" creationId="{749ECFA6-D698-A6B5-5881-76B8645F1C58}"/>
          </ac:spMkLst>
        </pc:spChg>
        <pc:graphicFrameChg chg="add mod">
          <ac:chgData name="Danelle Kenny" userId="f8517568-1330-461a-9263-88ca2c67ec66" providerId="ADAL" clId="{69644C09-F29D-4CCE-82C6-EE2F25D53D7F}" dt="2024-11-27T04:25:10.113" v="1132" actId="1076"/>
          <ac:graphicFrameMkLst>
            <pc:docMk/>
            <pc:sldMk cId="1855903889" sldId="278"/>
            <ac:graphicFrameMk id="4" creationId="{8BA14F49-C4F3-20AB-F589-5486CFFAC9C2}"/>
          </ac:graphicFrameMkLst>
        </pc:graphicFrameChg>
        <pc:graphicFrameChg chg="add mod">
          <ac:chgData name="Danelle Kenny" userId="f8517568-1330-461a-9263-88ca2c67ec66" providerId="ADAL" clId="{69644C09-F29D-4CCE-82C6-EE2F25D53D7F}" dt="2024-11-27T04:25:29.984" v="1133"/>
          <ac:graphicFrameMkLst>
            <pc:docMk/>
            <pc:sldMk cId="1855903889" sldId="278"/>
            <ac:graphicFrameMk id="5" creationId="{A120521C-5E05-5B08-2880-519980D90E6E}"/>
          </ac:graphicFrameMkLst>
        </pc:graphicFrameChg>
        <pc:graphicFrameChg chg="add mod modGraphic">
          <ac:chgData name="Danelle Kenny" userId="f8517568-1330-461a-9263-88ca2c67ec66" providerId="ADAL" clId="{69644C09-F29D-4CCE-82C6-EE2F25D53D7F}" dt="2024-11-27T04:28:13.136" v="1147" actId="948"/>
          <ac:graphicFrameMkLst>
            <pc:docMk/>
            <pc:sldMk cId="1855903889" sldId="278"/>
            <ac:graphicFrameMk id="6" creationId="{2B5E01F3-6FCF-58B6-E370-FB59B1834B84}"/>
          </ac:graphicFrameMkLst>
        </pc:graphicFrameChg>
      </pc:sldChg>
      <pc:sldChg chg="add del">
        <pc:chgData name="Danelle Kenny" userId="f8517568-1330-461a-9263-88ca2c67ec66" providerId="ADAL" clId="{69644C09-F29D-4CCE-82C6-EE2F25D53D7F}" dt="2024-11-27T04:17:41.526" v="1010" actId="47"/>
        <pc:sldMkLst>
          <pc:docMk/>
          <pc:sldMk cId="1683791521" sldId="27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D579EE-5CD8-444C-98BD-08640C696FC6}"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AU"/>
        </a:p>
      </dgm:t>
    </dgm:pt>
    <dgm:pt modelId="{756060F9-7F98-4553-9F56-7AB196AB15B1}">
      <dgm:prSet phldrT="[Text]"/>
      <dgm:spPr/>
      <dgm:t>
        <a:bodyPr/>
        <a:lstStyle/>
        <a:p>
          <a:r>
            <a:rPr lang="en-AU" dirty="0"/>
            <a:t>Stakeholders</a:t>
          </a:r>
        </a:p>
      </dgm:t>
    </dgm:pt>
    <dgm:pt modelId="{5A85C05E-DD1C-4405-A250-2391AC02FC18}" type="parTrans" cxnId="{ED0BA9A9-4772-442A-84B5-A1CB940509A6}">
      <dgm:prSet/>
      <dgm:spPr/>
      <dgm:t>
        <a:bodyPr/>
        <a:lstStyle/>
        <a:p>
          <a:endParaRPr lang="en-AU"/>
        </a:p>
      </dgm:t>
    </dgm:pt>
    <dgm:pt modelId="{081A3878-B9DB-480C-AF16-D6F3CE383300}" type="sibTrans" cxnId="{ED0BA9A9-4772-442A-84B5-A1CB940509A6}">
      <dgm:prSet/>
      <dgm:spPr/>
      <dgm:t>
        <a:bodyPr/>
        <a:lstStyle/>
        <a:p>
          <a:endParaRPr lang="en-AU"/>
        </a:p>
      </dgm:t>
    </dgm:pt>
    <dgm:pt modelId="{39E6A068-D11F-4E53-9B21-C4A2BF6366B1}">
      <dgm:prSet phldrT="[Text]"/>
      <dgm:spPr/>
      <dgm:t>
        <a:bodyPr/>
        <a:lstStyle/>
        <a:p>
          <a:r>
            <a:rPr lang="en-AU" dirty="0"/>
            <a:t>Industry</a:t>
          </a:r>
        </a:p>
      </dgm:t>
    </dgm:pt>
    <dgm:pt modelId="{A945616C-CCB5-4952-84D8-368880A8464A}" type="parTrans" cxnId="{79A8281E-08EB-40D6-BDB6-B12A25067093}">
      <dgm:prSet/>
      <dgm:spPr/>
      <dgm:t>
        <a:bodyPr/>
        <a:lstStyle/>
        <a:p>
          <a:endParaRPr lang="en-AU"/>
        </a:p>
      </dgm:t>
    </dgm:pt>
    <dgm:pt modelId="{0E481D6D-1D00-447B-9435-C0C5ACEDC08F}" type="sibTrans" cxnId="{79A8281E-08EB-40D6-BDB6-B12A25067093}">
      <dgm:prSet/>
      <dgm:spPr/>
      <dgm:t>
        <a:bodyPr/>
        <a:lstStyle/>
        <a:p>
          <a:endParaRPr lang="en-AU"/>
        </a:p>
      </dgm:t>
    </dgm:pt>
    <dgm:pt modelId="{BE1BA98C-5346-47A0-B23A-3D4DE019F10A}">
      <dgm:prSet phldrT="[Text]"/>
      <dgm:spPr/>
      <dgm:t>
        <a:bodyPr/>
        <a:lstStyle/>
        <a:p>
          <a:r>
            <a:rPr lang="en-AU" dirty="0"/>
            <a:t>COMET</a:t>
          </a:r>
        </a:p>
      </dgm:t>
    </dgm:pt>
    <dgm:pt modelId="{76F1BD7C-0D9C-4A5B-9346-FDEBA3AA80AF}" type="parTrans" cxnId="{09FAB1D7-AAF8-45C9-81EF-819F16DC30C7}">
      <dgm:prSet/>
      <dgm:spPr/>
      <dgm:t>
        <a:bodyPr/>
        <a:lstStyle/>
        <a:p>
          <a:endParaRPr lang="en-AU"/>
        </a:p>
      </dgm:t>
    </dgm:pt>
    <dgm:pt modelId="{3629A112-5D22-4EE8-99AE-437B67CA110F}" type="sibTrans" cxnId="{09FAB1D7-AAF8-45C9-81EF-819F16DC30C7}">
      <dgm:prSet/>
      <dgm:spPr/>
      <dgm:t>
        <a:bodyPr/>
        <a:lstStyle/>
        <a:p>
          <a:endParaRPr lang="en-AU"/>
        </a:p>
      </dgm:t>
    </dgm:pt>
    <dgm:pt modelId="{968F296A-8E25-424D-8C36-CADCA20468B6}">
      <dgm:prSet phldrT="[Text]"/>
      <dgm:spPr/>
      <dgm:t>
        <a:bodyPr/>
        <a:lstStyle/>
        <a:p>
          <a:r>
            <a:rPr lang="en-AU" dirty="0"/>
            <a:t>Outcomes List</a:t>
          </a:r>
        </a:p>
      </dgm:t>
    </dgm:pt>
    <dgm:pt modelId="{B5366FA2-935D-4EA8-BD84-EEA44EBED08F}" type="parTrans" cxnId="{450645D1-DB3E-4D0A-8643-6717A4C0902B}">
      <dgm:prSet/>
      <dgm:spPr/>
      <dgm:t>
        <a:bodyPr/>
        <a:lstStyle/>
        <a:p>
          <a:endParaRPr lang="en-AU"/>
        </a:p>
      </dgm:t>
    </dgm:pt>
    <dgm:pt modelId="{A1937525-66A6-4E65-8E3A-7D5B00920215}" type="sibTrans" cxnId="{450645D1-DB3E-4D0A-8643-6717A4C0902B}">
      <dgm:prSet/>
      <dgm:spPr/>
      <dgm:t>
        <a:bodyPr/>
        <a:lstStyle/>
        <a:p>
          <a:endParaRPr lang="en-AU"/>
        </a:p>
      </dgm:t>
    </dgm:pt>
    <dgm:pt modelId="{59FAB59C-F0E3-46F2-8B68-5168B77AACE5}" type="pres">
      <dgm:prSet presAssocID="{8BD579EE-5CD8-444C-98BD-08640C696FC6}" presName="Name0" presStyleCnt="0">
        <dgm:presLayoutVars>
          <dgm:chMax val="4"/>
          <dgm:resizeHandles val="exact"/>
        </dgm:presLayoutVars>
      </dgm:prSet>
      <dgm:spPr/>
    </dgm:pt>
    <dgm:pt modelId="{14829A48-67B7-4D7F-ABDA-A795BC2D1398}" type="pres">
      <dgm:prSet presAssocID="{8BD579EE-5CD8-444C-98BD-08640C696FC6}" presName="ellipse" presStyleLbl="trBgShp" presStyleIdx="0" presStyleCnt="1"/>
      <dgm:spPr/>
    </dgm:pt>
    <dgm:pt modelId="{BCEEF00C-2C2E-488B-BAE0-697E2D6C4D70}" type="pres">
      <dgm:prSet presAssocID="{8BD579EE-5CD8-444C-98BD-08640C696FC6}" presName="arrow1" presStyleLbl="fgShp" presStyleIdx="0" presStyleCnt="1"/>
      <dgm:spPr/>
    </dgm:pt>
    <dgm:pt modelId="{6AAC604E-78C6-4411-A54A-5F12D4F197CA}" type="pres">
      <dgm:prSet presAssocID="{8BD579EE-5CD8-444C-98BD-08640C696FC6}" presName="rectangle" presStyleLbl="revTx" presStyleIdx="0" presStyleCnt="1">
        <dgm:presLayoutVars>
          <dgm:bulletEnabled val="1"/>
        </dgm:presLayoutVars>
      </dgm:prSet>
      <dgm:spPr/>
    </dgm:pt>
    <dgm:pt modelId="{E38F41E1-1DCD-4A04-9FC9-896FFB497837}" type="pres">
      <dgm:prSet presAssocID="{39E6A068-D11F-4E53-9B21-C4A2BF6366B1}" presName="item1" presStyleLbl="node1" presStyleIdx="0" presStyleCnt="3">
        <dgm:presLayoutVars>
          <dgm:bulletEnabled val="1"/>
        </dgm:presLayoutVars>
      </dgm:prSet>
      <dgm:spPr/>
    </dgm:pt>
    <dgm:pt modelId="{93770D30-F953-48E1-994A-233D426442A7}" type="pres">
      <dgm:prSet presAssocID="{BE1BA98C-5346-47A0-B23A-3D4DE019F10A}" presName="item2" presStyleLbl="node1" presStyleIdx="1" presStyleCnt="3">
        <dgm:presLayoutVars>
          <dgm:bulletEnabled val="1"/>
        </dgm:presLayoutVars>
      </dgm:prSet>
      <dgm:spPr/>
    </dgm:pt>
    <dgm:pt modelId="{0260178A-2249-4397-800A-B31EBE433FBE}" type="pres">
      <dgm:prSet presAssocID="{968F296A-8E25-424D-8C36-CADCA20468B6}" presName="item3" presStyleLbl="node1" presStyleIdx="2" presStyleCnt="3">
        <dgm:presLayoutVars>
          <dgm:bulletEnabled val="1"/>
        </dgm:presLayoutVars>
      </dgm:prSet>
      <dgm:spPr/>
    </dgm:pt>
    <dgm:pt modelId="{E7762DA0-AA77-47C1-9D5C-E8CA54CADF94}" type="pres">
      <dgm:prSet presAssocID="{8BD579EE-5CD8-444C-98BD-08640C696FC6}" presName="funnel" presStyleLbl="trAlignAcc1" presStyleIdx="0" presStyleCnt="1"/>
      <dgm:spPr/>
    </dgm:pt>
  </dgm:ptLst>
  <dgm:cxnLst>
    <dgm:cxn modelId="{79A8281E-08EB-40D6-BDB6-B12A25067093}" srcId="{8BD579EE-5CD8-444C-98BD-08640C696FC6}" destId="{39E6A068-D11F-4E53-9B21-C4A2BF6366B1}" srcOrd="1" destOrd="0" parTransId="{A945616C-CCB5-4952-84D8-368880A8464A}" sibTransId="{0E481D6D-1D00-447B-9435-C0C5ACEDC08F}"/>
    <dgm:cxn modelId="{6A98DF47-4935-4554-B4B8-163FC742EE33}" type="presOf" srcId="{39E6A068-D11F-4E53-9B21-C4A2BF6366B1}" destId="{93770D30-F953-48E1-994A-233D426442A7}" srcOrd="0" destOrd="0" presId="urn:microsoft.com/office/officeart/2005/8/layout/funnel1"/>
    <dgm:cxn modelId="{E1F0566D-777C-48C7-B251-77F6C21F311C}" type="presOf" srcId="{BE1BA98C-5346-47A0-B23A-3D4DE019F10A}" destId="{E38F41E1-1DCD-4A04-9FC9-896FFB497837}" srcOrd="0" destOrd="0" presId="urn:microsoft.com/office/officeart/2005/8/layout/funnel1"/>
    <dgm:cxn modelId="{ED0BA9A9-4772-442A-84B5-A1CB940509A6}" srcId="{8BD579EE-5CD8-444C-98BD-08640C696FC6}" destId="{756060F9-7F98-4553-9F56-7AB196AB15B1}" srcOrd="0" destOrd="0" parTransId="{5A85C05E-DD1C-4405-A250-2391AC02FC18}" sibTransId="{081A3878-B9DB-480C-AF16-D6F3CE383300}"/>
    <dgm:cxn modelId="{3BDD5BB0-0131-4833-98D1-3CDEE7F822BA}" type="presOf" srcId="{8BD579EE-5CD8-444C-98BD-08640C696FC6}" destId="{59FAB59C-F0E3-46F2-8B68-5168B77AACE5}" srcOrd="0" destOrd="0" presId="urn:microsoft.com/office/officeart/2005/8/layout/funnel1"/>
    <dgm:cxn modelId="{A130A2BD-C675-4F31-BCBC-44C20BAB35D4}" type="presOf" srcId="{756060F9-7F98-4553-9F56-7AB196AB15B1}" destId="{0260178A-2249-4397-800A-B31EBE433FBE}" srcOrd="0" destOrd="0" presId="urn:microsoft.com/office/officeart/2005/8/layout/funnel1"/>
    <dgm:cxn modelId="{24BED8CD-72AD-4A7A-AEF0-2435D410C08A}" type="presOf" srcId="{968F296A-8E25-424D-8C36-CADCA20468B6}" destId="{6AAC604E-78C6-4411-A54A-5F12D4F197CA}" srcOrd="0" destOrd="0" presId="urn:microsoft.com/office/officeart/2005/8/layout/funnel1"/>
    <dgm:cxn modelId="{450645D1-DB3E-4D0A-8643-6717A4C0902B}" srcId="{8BD579EE-5CD8-444C-98BD-08640C696FC6}" destId="{968F296A-8E25-424D-8C36-CADCA20468B6}" srcOrd="3" destOrd="0" parTransId="{B5366FA2-935D-4EA8-BD84-EEA44EBED08F}" sibTransId="{A1937525-66A6-4E65-8E3A-7D5B00920215}"/>
    <dgm:cxn modelId="{09FAB1D7-AAF8-45C9-81EF-819F16DC30C7}" srcId="{8BD579EE-5CD8-444C-98BD-08640C696FC6}" destId="{BE1BA98C-5346-47A0-B23A-3D4DE019F10A}" srcOrd="2" destOrd="0" parTransId="{76F1BD7C-0D9C-4A5B-9346-FDEBA3AA80AF}" sibTransId="{3629A112-5D22-4EE8-99AE-437B67CA110F}"/>
    <dgm:cxn modelId="{1025BE0C-64C9-40AA-B6D9-8DEAB3BF7BF9}" type="presParOf" srcId="{59FAB59C-F0E3-46F2-8B68-5168B77AACE5}" destId="{14829A48-67B7-4D7F-ABDA-A795BC2D1398}" srcOrd="0" destOrd="0" presId="urn:microsoft.com/office/officeart/2005/8/layout/funnel1"/>
    <dgm:cxn modelId="{A82BCD22-D17D-4DE3-945B-C386977C5CF8}" type="presParOf" srcId="{59FAB59C-F0E3-46F2-8B68-5168B77AACE5}" destId="{BCEEF00C-2C2E-488B-BAE0-697E2D6C4D70}" srcOrd="1" destOrd="0" presId="urn:microsoft.com/office/officeart/2005/8/layout/funnel1"/>
    <dgm:cxn modelId="{87544AC8-6B79-4B25-9C00-343989B701D7}" type="presParOf" srcId="{59FAB59C-F0E3-46F2-8B68-5168B77AACE5}" destId="{6AAC604E-78C6-4411-A54A-5F12D4F197CA}" srcOrd="2" destOrd="0" presId="urn:microsoft.com/office/officeart/2005/8/layout/funnel1"/>
    <dgm:cxn modelId="{C73AD3CD-F8BE-477D-82C4-50DFC13AE308}" type="presParOf" srcId="{59FAB59C-F0E3-46F2-8B68-5168B77AACE5}" destId="{E38F41E1-1DCD-4A04-9FC9-896FFB497837}" srcOrd="3" destOrd="0" presId="urn:microsoft.com/office/officeart/2005/8/layout/funnel1"/>
    <dgm:cxn modelId="{EE506561-4669-4CCD-AB5F-AF4A6E1B7BA8}" type="presParOf" srcId="{59FAB59C-F0E3-46F2-8B68-5168B77AACE5}" destId="{93770D30-F953-48E1-994A-233D426442A7}" srcOrd="4" destOrd="0" presId="urn:microsoft.com/office/officeart/2005/8/layout/funnel1"/>
    <dgm:cxn modelId="{AE6D6413-CD12-41FF-AF89-84F55D00D45E}" type="presParOf" srcId="{59FAB59C-F0E3-46F2-8B68-5168B77AACE5}" destId="{0260178A-2249-4397-800A-B31EBE433FBE}" srcOrd="5" destOrd="0" presId="urn:microsoft.com/office/officeart/2005/8/layout/funnel1"/>
    <dgm:cxn modelId="{1FA90250-0C20-4086-ADC5-DF0A3DAFF4EB}" type="presParOf" srcId="{59FAB59C-F0E3-46F2-8B68-5168B77AACE5}" destId="{E7762DA0-AA77-47C1-9D5C-E8CA54CADF94}"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29A48-67B7-4D7F-ABDA-A795BC2D1398}">
      <dsp:nvSpPr>
        <dsp:cNvPr id="0" name=""/>
        <dsp:cNvSpPr/>
      </dsp:nvSpPr>
      <dsp:spPr>
        <a:xfrm>
          <a:off x="1795694" y="174703"/>
          <a:ext cx="3467188" cy="120410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EEF00C-2C2E-488B-BAE0-697E2D6C4D70}">
      <dsp:nvSpPr>
        <dsp:cNvPr id="0" name=""/>
        <dsp:cNvSpPr/>
      </dsp:nvSpPr>
      <dsp:spPr>
        <a:xfrm>
          <a:off x="3198696" y="3123157"/>
          <a:ext cx="671935" cy="430038"/>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AC604E-78C6-4411-A54A-5F12D4F197CA}">
      <dsp:nvSpPr>
        <dsp:cNvPr id="0" name=""/>
        <dsp:cNvSpPr/>
      </dsp:nvSpPr>
      <dsp:spPr>
        <a:xfrm>
          <a:off x="1922018" y="3467188"/>
          <a:ext cx="3225291" cy="80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AU" sz="2900" kern="1200" dirty="0"/>
            <a:t>Outcomes List</a:t>
          </a:r>
        </a:p>
      </dsp:txBody>
      <dsp:txXfrm>
        <a:off x="1922018" y="3467188"/>
        <a:ext cx="3225291" cy="806322"/>
      </dsp:txXfrm>
    </dsp:sp>
    <dsp:sp modelId="{E38F41E1-1DCD-4A04-9FC9-896FFB497837}">
      <dsp:nvSpPr>
        <dsp:cNvPr id="0" name=""/>
        <dsp:cNvSpPr/>
      </dsp:nvSpPr>
      <dsp:spPr>
        <a:xfrm>
          <a:off x="3056245" y="1471808"/>
          <a:ext cx="1209484" cy="12094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kern="1200" dirty="0"/>
            <a:t>COMET</a:t>
          </a:r>
        </a:p>
      </dsp:txBody>
      <dsp:txXfrm>
        <a:off x="3233370" y="1648933"/>
        <a:ext cx="855234" cy="855234"/>
      </dsp:txXfrm>
    </dsp:sp>
    <dsp:sp modelId="{93770D30-F953-48E1-994A-233D426442A7}">
      <dsp:nvSpPr>
        <dsp:cNvPr id="0" name=""/>
        <dsp:cNvSpPr/>
      </dsp:nvSpPr>
      <dsp:spPr>
        <a:xfrm>
          <a:off x="2190792" y="564426"/>
          <a:ext cx="1209484" cy="12094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kern="1200" dirty="0"/>
            <a:t>Industry</a:t>
          </a:r>
        </a:p>
      </dsp:txBody>
      <dsp:txXfrm>
        <a:off x="2367917" y="741551"/>
        <a:ext cx="855234" cy="855234"/>
      </dsp:txXfrm>
    </dsp:sp>
    <dsp:sp modelId="{0260178A-2249-4397-800A-B31EBE433FBE}">
      <dsp:nvSpPr>
        <dsp:cNvPr id="0" name=""/>
        <dsp:cNvSpPr/>
      </dsp:nvSpPr>
      <dsp:spPr>
        <a:xfrm>
          <a:off x="3427154" y="271999"/>
          <a:ext cx="1209484" cy="12094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kern="1200" dirty="0"/>
            <a:t>Stakeholders</a:t>
          </a:r>
        </a:p>
      </dsp:txBody>
      <dsp:txXfrm>
        <a:off x="3604279" y="449124"/>
        <a:ext cx="855234" cy="855234"/>
      </dsp:txXfrm>
    </dsp:sp>
    <dsp:sp modelId="{E7762DA0-AA77-47C1-9D5C-E8CA54CADF94}">
      <dsp:nvSpPr>
        <dsp:cNvPr id="0" name=""/>
        <dsp:cNvSpPr/>
      </dsp:nvSpPr>
      <dsp:spPr>
        <a:xfrm>
          <a:off x="1653243" y="26877"/>
          <a:ext cx="3762840" cy="3010272"/>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5BEF6F-6263-4F8D-8EB5-8791451073CD}"/>
              </a:ext>
            </a:extLst>
          </p:cNvPr>
          <p:cNvSpPr/>
          <p:nvPr/>
        </p:nvSpPr>
        <p:spPr bwMode="invGray">
          <a:xfrm>
            <a:off x="0" y="0"/>
            <a:ext cx="12192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5" name="Picture 4">
            <a:extLst>
              <a:ext uri="{FF2B5EF4-FFF2-40B4-BE49-F238E27FC236}">
                <a16:creationId xmlns:a16="http://schemas.microsoft.com/office/drawing/2014/main" id="{3F3E3223-6328-4488-8A5F-952E87A12E34}"/>
              </a:ext>
            </a:extLst>
          </p:cNvPr>
          <p:cNvPicPr>
            <a:picLocks noChangeAspect="1"/>
          </p:cNvPicPr>
          <p:nvPr/>
        </p:nvPicPr>
        <p:blipFill rotWithShape="1">
          <a:blip r:embed="rId2"/>
          <a:srcRect l="74412" t="80198" b="-1"/>
          <a:stretch/>
        </p:blipFill>
        <p:spPr bwMode="ltGray">
          <a:xfrm>
            <a:off x="9852228" y="5499893"/>
            <a:ext cx="2339772" cy="1358107"/>
          </a:xfrm>
          <a:prstGeom prst="rect">
            <a:avLst/>
          </a:prstGeom>
          <a:ln>
            <a:noFill/>
          </a:ln>
        </p:spPr>
      </p:pic>
      <p:sp>
        <p:nvSpPr>
          <p:cNvPr id="2" name="Title 1"/>
          <p:cNvSpPr>
            <a:spLocks noGrp="1"/>
          </p:cNvSpPr>
          <p:nvPr>
            <p:ph type="title" hasCustomPrompt="1"/>
          </p:nvPr>
        </p:nvSpPr>
        <p:spPr>
          <a:xfrm>
            <a:off x="695325" y="1160745"/>
            <a:ext cx="10738247" cy="1296144"/>
          </a:xfrm>
        </p:spPr>
        <p:txBody>
          <a:bodyPr anchor="b">
            <a:noAutofit/>
          </a:bodyPr>
          <a:lstStyle>
            <a:lvl1pPr>
              <a:lnSpc>
                <a:spcPts val="5040"/>
              </a:lnSpc>
              <a:defRPr sz="4200">
                <a:solidFill>
                  <a:schemeClr val="accent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695298" y="2571294"/>
            <a:ext cx="10747200" cy="2675249"/>
          </a:xfrm>
          <a:prstGeom prst="rect">
            <a:avLst/>
          </a:prstGeom>
        </p:spPr>
        <p:txBody>
          <a:bodyPr>
            <a:normAutofit/>
          </a:bodyPr>
          <a:lstStyle>
            <a:lvl1pPr marL="0" indent="0">
              <a:lnSpc>
                <a:spcPts val="3240"/>
              </a:lnSpc>
              <a:buNone/>
              <a:defRPr sz="2700">
                <a:solidFill>
                  <a:schemeClr val="accent1"/>
                </a:solidFill>
              </a:defRPr>
            </a:lvl1pPr>
          </a:lstStyle>
          <a:p>
            <a:pPr lvl="0"/>
            <a:r>
              <a:rPr lang="en-US" dirty="0"/>
              <a:t>[Subtitle]</a:t>
            </a:r>
          </a:p>
        </p:txBody>
      </p:sp>
      <p:pic>
        <p:nvPicPr>
          <p:cNvPr id="9" name="Picture 8">
            <a:extLst>
              <a:ext uri="{FF2B5EF4-FFF2-40B4-BE49-F238E27FC236}">
                <a16:creationId xmlns:a16="http://schemas.microsoft.com/office/drawing/2014/main" id="{B3140420-5D32-4B9D-AAC5-EA821D594034}"/>
              </a:ext>
            </a:extLst>
          </p:cNvPr>
          <p:cNvPicPr>
            <a:picLocks noChangeAspect="1"/>
          </p:cNvPicPr>
          <p:nvPr/>
        </p:nvPicPr>
        <p:blipFill rotWithShape="1">
          <a:blip r:embed="rId2"/>
          <a:srcRect t="59270" r="70475" b="-1"/>
          <a:stretch/>
        </p:blipFill>
        <p:spPr bwMode="ltGray">
          <a:xfrm>
            <a:off x="1" y="4064704"/>
            <a:ext cx="2699772" cy="2793299"/>
          </a:xfrm>
          <a:prstGeom prst="rect">
            <a:avLst/>
          </a:prstGeom>
          <a:ln>
            <a:noFill/>
          </a:ln>
        </p:spPr>
      </p:pic>
      <p:pic>
        <p:nvPicPr>
          <p:cNvPr id="10" name="Picture 9">
            <a:extLst>
              <a:ext uri="{FF2B5EF4-FFF2-40B4-BE49-F238E27FC236}">
                <a16:creationId xmlns:a16="http://schemas.microsoft.com/office/drawing/2014/main" id="{1A1484F3-3D7B-466C-B621-2369AAE0DB10}"/>
              </a:ext>
            </a:extLst>
          </p:cNvPr>
          <p:cNvPicPr>
            <a:picLocks noChangeAspect="1"/>
          </p:cNvPicPr>
          <p:nvPr/>
        </p:nvPicPr>
        <p:blipFill>
          <a:blip r:embed="rId3"/>
          <a:stretch>
            <a:fillRect/>
          </a:stretch>
        </p:blipFill>
        <p:spPr>
          <a:xfrm>
            <a:off x="695325" y="207631"/>
            <a:ext cx="3204000" cy="472463"/>
          </a:xfrm>
          <a:prstGeom prst="rect">
            <a:avLst/>
          </a:prstGeom>
        </p:spPr>
      </p:pic>
    </p:spTree>
    <p:extLst>
      <p:ext uri="{BB962C8B-B14F-4D97-AF65-F5344CB8AC3E}">
        <p14:creationId xmlns:p14="http://schemas.microsoft.com/office/powerpoint/2010/main" val="81667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2 Graph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2F89E8-AEA0-41B7-97D7-227B19E804EC}"/>
              </a:ext>
            </a:extLst>
          </p:cNvPr>
          <p:cNvSpPr>
            <a:spLocks noGrp="1"/>
          </p:cNvSpPr>
          <p:nvPr>
            <p:ph type="body" sz="quarter" idx="13" hasCustomPrompt="1"/>
          </p:nvPr>
        </p:nvSpPr>
        <p:spPr>
          <a:xfrm>
            <a:off x="695326" y="2279553"/>
            <a:ext cx="5220000" cy="360000"/>
          </a:xfrm>
          <a:prstGeom prst="rect">
            <a:avLst/>
          </a:prstGeom>
        </p:spPr>
        <p:txBody>
          <a:bodyPr>
            <a:noAutofit/>
          </a:bodyPr>
          <a:lstStyle>
            <a:lvl1pPr>
              <a:lnSpc>
                <a:spcPct val="100000"/>
              </a:lnSpc>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lang="en-AU" dirty="0"/>
            </a:lvl5pPr>
            <a:lvl6pPr>
              <a:defRPr b="0"/>
            </a:lvl6pPr>
          </a:lstStyle>
          <a:p>
            <a:pPr lvl="5"/>
            <a:r>
              <a:rPr lang="en-US" dirty="0"/>
              <a:t>[Graph title]</a:t>
            </a:r>
            <a:endParaRPr lang="en-AU" dirty="0"/>
          </a:p>
        </p:txBody>
      </p:sp>
      <p:sp>
        <p:nvSpPr>
          <p:cNvPr id="6" name="Content Placeholder 5">
            <a:extLst>
              <a:ext uri="{FF2B5EF4-FFF2-40B4-BE49-F238E27FC236}">
                <a16:creationId xmlns:a16="http://schemas.microsoft.com/office/drawing/2014/main" id="{5F93F161-17EB-4DA5-BE00-069D1277B92D}"/>
              </a:ext>
            </a:extLst>
          </p:cNvPr>
          <p:cNvSpPr>
            <a:spLocks noGrp="1"/>
          </p:cNvSpPr>
          <p:nvPr>
            <p:ph sz="quarter" idx="17"/>
          </p:nvPr>
        </p:nvSpPr>
        <p:spPr>
          <a:xfrm>
            <a:off x="695326" y="2696388"/>
            <a:ext cx="5220000" cy="3612337"/>
          </a:xfrm>
        </p:spPr>
        <p:txBody>
          <a:bodyPr/>
          <a:lstStyle>
            <a:lvl1pPr>
              <a:defRPr lang="en-US" dirty="0"/>
            </a:lvl1pPr>
            <a:lvl2pPr>
              <a:defRPr lang="en-US" dirty="0"/>
            </a:lvl2pPr>
            <a:lvl3pPr>
              <a:defRPr lang="en-US" dirty="0"/>
            </a:lvl3pPr>
            <a:lvl4pPr>
              <a:defRPr lang="en-US" dirty="0"/>
            </a:lvl4pPr>
            <a:lvl5pPr>
              <a:defRPr lang="en-AU"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5" name="Text Placeholder 6">
            <a:extLst>
              <a:ext uri="{FF2B5EF4-FFF2-40B4-BE49-F238E27FC236}">
                <a16:creationId xmlns:a16="http://schemas.microsoft.com/office/drawing/2014/main" id="{4324DF9C-3E8A-469C-8FC9-4938DAA32240}"/>
              </a:ext>
            </a:extLst>
          </p:cNvPr>
          <p:cNvSpPr>
            <a:spLocks noGrp="1"/>
          </p:cNvSpPr>
          <p:nvPr>
            <p:ph type="body" sz="quarter" idx="18" hasCustomPrompt="1"/>
          </p:nvPr>
        </p:nvSpPr>
        <p:spPr>
          <a:xfrm>
            <a:off x="6279511" y="2279553"/>
            <a:ext cx="5220000" cy="360000"/>
          </a:xfrm>
          <a:prstGeom prst="rect">
            <a:avLst/>
          </a:prstGeom>
        </p:spPr>
        <p:txBody>
          <a:bodyPr>
            <a:noAutofit/>
          </a:bodyPr>
          <a:lstStyle>
            <a:lvl1pPr>
              <a:lnSpc>
                <a:spcPct val="100000"/>
              </a:lnSpc>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lang="en-AU" dirty="0"/>
            </a:lvl5pPr>
            <a:lvl6pPr>
              <a:defRPr b="0"/>
            </a:lvl6pPr>
          </a:lstStyle>
          <a:p>
            <a:pPr lvl="5"/>
            <a:r>
              <a:rPr lang="en-US" dirty="0"/>
              <a:t>[Graph title]</a:t>
            </a:r>
            <a:endParaRPr lang="en-AU" dirty="0"/>
          </a:p>
        </p:txBody>
      </p:sp>
      <p:sp>
        <p:nvSpPr>
          <p:cNvPr id="16" name="Content Placeholder 5">
            <a:extLst>
              <a:ext uri="{FF2B5EF4-FFF2-40B4-BE49-F238E27FC236}">
                <a16:creationId xmlns:a16="http://schemas.microsoft.com/office/drawing/2014/main" id="{A027F0FB-D735-4865-B5EA-A50B34F47CA8}"/>
              </a:ext>
            </a:extLst>
          </p:cNvPr>
          <p:cNvSpPr>
            <a:spLocks noGrp="1"/>
          </p:cNvSpPr>
          <p:nvPr>
            <p:ph sz="quarter" idx="19"/>
          </p:nvPr>
        </p:nvSpPr>
        <p:spPr>
          <a:xfrm>
            <a:off x="6279511" y="2696388"/>
            <a:ext cx="5220000" cy="3612337"/>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1" name="Text Placeholder 5">
            <a:extLst>
              <a:ext uri="{FF2B5EF4-FFF2-40B4-BE49-F238E27FC236}">
                <a16:creationId xmlns:a16="http://schemas.microsoft.com/office/drawing/2014/main" id="{CAE7F11A-C7DA-440F-83D7-3571E1FAF17A}"/>
              </a:ext>
            </a:extLst>
          </p:cNvPr>
          <p:cNvSpPr>
            <a:spLocks noGrp="1"/>
          </p:cNvSpPr>
          <p:nvPr>
            <p:ph type="body" sz="quarter" idx="14" hasCustomPrompt="1"/>
          </p:nvPr>
        </p:nvSpPr>
        <p:spPr>
          <a:xfrm>
            <a:off x="695327" y="1699200"/>
            <a:ext cx="10772776" cy="504825"/>
          </a:xfrm>
        </p:spPr>
        <p:txBody>
          <a:bodyPr>
            <a:normAutofit/>
          </a:bodyPr>
          <a:lstStyle>
            <a:lvl1pPr>
              <a:defRPr sz="2000" b="1">
                <a:solidFill>
                  <a:schemeClr val="accent1"/>
                </a:solidFill>
              </a:defRPr>
            </a:lvl1pPr>
            <a:lvl2pPr marL="612" indent="0">
              <a:buNone/>
              <a:defRPr/>
            </a:lvl2pPr>
          </a:lstStyle>
          <a:p>
            <a:pPr lvl="0"/>
            <a:r>
              <a:rPr lang="en-US" dirty="0"/>
              <a:t>[Subtitle]</a:t>
            </a:r>
          </a:p>
        </p:txBody>
      </p:sp>
      <p:sp>
        <p:nvSpPr>
          <p:cNvPr id="13" name="Text Placeholder 5">
            <a:extLst>
              <a:ext uri="{FF2B5EF4-FFF2-40B4-BE49-F238E27FC236}">
                <a16:creationId xmlns:a16="http://schemas.microsoft.com/office/drawing/2014/main" id="{97ABDCDB-C6CD-4C8C-A5E2-31920BCF53A3}"/>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71F7154F-DE85-4B92-BE63-FC9C5B0FC149}"/>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7" name="Picture 16">
            <a:extLst>
              <a:ext uri="{FF2B5EF4-FFF2-40B4-BE49-F238E27FC236}">
                <a16:creationId xmlns:a16="http://schemas.microsoft.com/office/drawing/2014/main" id="{6C08FAE1-741A-4147-AD4A-766CC098B78A}"/>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8" name="Title 7">
            <a:extLst>
              <a:ext uri="{FF2B5EF4-FFF2-40B4-BE49-F238E27FC236}">
                <a16:creationId xmlns:a16="http://schemas.microsoft.com/office/drawing/2014/main" id="{0701168E-769B-45DB-AFDD-B10DB12B4A9C}"/>
              </a:ext>
            </a:extLst>
          </p:cNvPr>
          <p:cNvSpPr>
            <a:spLocks noGrp="1"/>
          </p:cNvSpPr>
          <p:nvPr>
            <p:ph type="title"/>
          </p:nvPr>
        </p:nvSpPr>
        <p:spPr/>
        <p:txBody>
          <a:bodyPr/>
          <a:lstStyle/>
          <a:p>
            <a:r>
              <a:rPr lang="en-GB"/>
              <a:t>Click to edit Master title style</a:t>
            </a:r>
            <a:endParaRPr lang="en-AU" dirty="0"/>
          </a:p>
        </p:txBody>
      </p:sp>
      <p:sp>
        <p:nvSpPr>
          <p:cNvPr id="9" name="Footer Placeholder 8">
            <a:extLst>
              <a:ext uri="{FF2B5EF4-FFF2-40B4-BE49-F238E27FC236}">
                <a16:creationId xmlns:a16="http://schemas.microsoft.com/office/drawing/2014/main" id="{40E684A2-92A1-4743-93DB-A2D5AFCE792F}"/>
              </a:ext>
            </a:extLst>
          </p:cNvPr>
          <p:cNvSpPr>
            <a:spLocks noGrp="1"/>
          </p:cNvSpPr>
          <p:nvPr>
            <p:ph type="ftr" sz="quarter" idx="21"/>
          </p:nvPr>
        </p:nvSpPr>
        <p:spPr/>
        <p:txBody>
          <a:bodyPr/>
          <a:lstStyle/>
          <a:p>
            <a:endParaRPr lang="en-AU"/>
          </a:p>
        </p:txBody>
      </p:sp>
      <p:sp>
        <p:nvSpPr>
          <p:cNvPr id="10" name="Slide Number Placeholder 9">
            <a:extLst>
              <a:ext uri="{FF2B5EF4-FFF2-40B4-BE49-F238E27FC236}">
                <a16:creationId xmlns:a16="http://schemas.microsoft.com/office/drawing/2014/main" id="{3B228959-3C67-45BC-954A-A13981901278}"/>
              </a:ext>
            </a:extLst>
          </p:cNvPr>
          <p:cNvSpPr>
            <a:spLocks noGrp="1"/>
          </p:cNvSpPr>
          <p:nvPr>
            <p:ph type="sldNum" sz="quarter" idx="22"/>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419868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Layout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5" y="1700212"/>
            <a:ext cx="10801350"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7" name="Content Placeholder 6"/>
          <p:cNvSpPr>
            <a:spLocks noGrp="1"/>
          </p:cNvSpPr>
          <p:nvPr>
            <p:ph sz="quarter" idx="13"/>
          </p:nvPr>
        </p:nvSpPr>
        <p:spPr>
          <a:xfrm>
            <a:off x="695325" y="4149320"/>
            <a:ext cx="10801350"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0" name="Text Placeholder 5">
            <a:extLst>
              <a:ext uri="{FF2B5EF4-FFF2-40B4-BE49-F238E27FC236}">
                <a16:creationId xmlns:a16="http://schemas.microsoft.com/office/drawing/2014/main" id="{B4204264-ED99-42CA-9AA0-998A63609F92}"/>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6BF99E85-067E-4D25-84D4-D21BC7C23B71}"/>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2" name="Picture 11">
            <a:extLst>
              <a:ext uri="{FF2B5EF4-FFF2-40B4-BE49-F238E27FC236}">
                <a16:creationId xmlns:a16="http://schemas.microsoft.com/office/drawing/2014/main" id="{78C68E48-49B8-418B-BA86-C6FED8002F94}"/>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4" name="Title 3">
            <a:extLst>
              <a:ext uri="{FF2B5EF4-FFF2-40B4-BE49-F238E27FC236}">
                <a16:creationId xmlns:a16="http://schemas.microsoft.com/office/drawing/2014/main" id="{F21DDE5F-D7FC-442F-B28B-E2BE20514547}"/>
              </a:ext>
            </a:extLst>
          </p:cNvPr>
          <p:cNvSpPr>
            <a:spLocks noGrp="1"/>
          </p:cNvSpPr>
          <p:nvPr>
            <p:ph type="title"/>
          </p:nvPr>
        </p:nvSpPr>
        <p:spPr/>
        <p:txBody>
          <a:bodyPr/>
          <a:lstStyle/>
          <a:p>
            <a:r>
              <a:rPr lang="en-GB"/>
              <a:t>Click to edit Master title style</a:t>
            </a:r>
            <a:endParaRPr lang="en-AU"/>
          </a:p>
        </p:txBody>
      </p:sp>
      <p:sp>
        <p:nvSpPr>
          <p:cNvPr id="13" name="Footer Placeholder 12">
            <a:extLst>
              <a:ext uri="{FF2B5EF4-FFF2-40B4-BE49-F238E27FC236}">
                <a16:creationId xmlns:a16="http://schemas.microsoft.com/office/drawing/2014/main" id="{23BF6C02-0CA6-49E2-A373-73DF26BA1D21}"/>
              </a:ext>
            </a:extLst>
          </p:cNvPr>
          <p:cNvSpPr>
            <a:spLocks noGrp="1"/>
          </p:cNvSpPr>
          <p:nvPr>
            <p:ph type="ftr" sz="quarter" idx="19"/>
          </p:nvPr>
        </p:nvSpPr>
        <p:spPr/>
        <p:txBody>
          <a:bodyPr/>
          <a:lstStyle/>
          <a:p>
            <a:endParaRPr lang="en-AU"/>
          </a:p>
        </p:txBody>
      </p:sp>
      <p:sp>
        <p:nvSpPr>
          <p:cNvPr id="14" name="Slide Number Placeholder 13">
            <a:extLst>
              <a:ext uri="{FF2B5EF4-FFF2-40B4-BE49-F238E27FC236}">
                <a16:creationId xmlns:a16="http://schemas.microsoft.com/office/drawing/2014/main" id="{D89DCE9D-2EC0-4E96-8676-B7755E0D22A7}"/>
              </a:ext>
            </a:extLst>
          </p:cNvPr>
          <p:cNvSpPr>
            <a:spLocks noGrp="1"/>
          </p:cNvSpPr>
          <p:nvPr>
            <p:ph type="sldNum" sz="quarter" idx="20"/>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173425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BFF82D3-6289-409B-A057-3D813BA14F7F}"/>
              </a:ext>
            </a:extLst>
          </p:cNvPr>
          <p:cNvSpPr>
            <a:spLocks noGrp="1"/>
          </p:cNvSpPr>
          <p:nvPr>
            <p:ph sz="quarter" idx="14"/>
          </p:nvPr>
        </p:nvSpPr>
        <p:spPr>
          <a:xfrm>
            <a:off x="695325" y="1700213"/>
            <a:ext cx="3384342" cy="4608512"/>
          </a:xfrm>
        </p:spPr>
        <p:txBody>
          <a:bodyPr/>
          <a:lstStyle>
            <a:lvl1pPr>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8" name="Content Placeholder 6">
            <a:extLst>
              <a:ext uri="{FF2B5EF4-FFF2-40B4-BE49-F238E27FC236}">
                <a16:creationId xmlns:a16="http://schemas.microsoft.com/office/drawing/2014/main" id="{3F6BB689-6536-431A-8821-1D05F11A490B}"/>
              </a:ext>
            </a:extLst>
          </p:cNvPr>
          <p:cNvSpPr>
            <a:spLocks noGrp="1"/>
          </p:cNvSpPr>
          <p:nvPr>
            <p:ph sz="quarter" idx="15"/>
          </p:nvPr>
        </p:nvSpPr>
        <p:spPr>
          <a:xfrm>
            <a:off x="4406607" y="1700213"/>
            <a:ext cx="3384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9" name="Content Placeholder 6">
            <a:extLst>
              <a:ext uri="{FF2B5EF4-FFF2-40B4-BE49-F238E27FC236}">
                <a16:creationId xmlns:a16="http://schemas.microsoft.com/office/drawing/2014/main" id="{DE3EE136-4551-4345-9B3F-12045A92B814}"/>
              </a:ext>
            </a:extLst>
          </p:cNvPr>
          <p:cNvSpPr>
            <a:spLocks noGrp="1"/>
          </p:cNvSpPr>
          <p:nvPr>
            <p:ph sz="quarter" idx="16"/>
          </p:nvPr>
        </p:nvSpPr>
        <p:spPr>
          <a:xfrm>
            <a:off x="8112597" y="1700213"/>
            <a:ext cx="3384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GB"/>
              <a:t>Click to edit Master title style</a:t>
            </a:r>
            <a:endParaRPr lang="en-AU" dirty="0"/>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FA713AAF-B990-435A-8393-8A687098057E}"/>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16E32DE4-D188-4655-B345-81AD0F7B8AEF}"/>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12" name="Footer Placeholder 11">
            <a:extLst>
              <a:ext uri="{FF2B5EF4-FFF2-40B4-BE49-F238E27FC236}">
                <a16:creationId xmlns:a16="http://schemas.microsoft.com/office/drawing/2014/main" id="{B6506DFC-3F02-4673-B3B1-41D5834D7551}"/>
              </a:ext>
            </a:extLst>
          </p:cNvPr>
          <p:cNvSpPr>
            <a:spLocks noGrp="1"/>
          </p:cNvSpPr>
          <p:nvPr>
            <p:ph type="ftr" sz="quarter" idx="20"/>
          </p:nvPr>
        </p:nvSpPr>
        <p:spPr/>
        <p:txBody>
          <a:bodyPr/>
          <a:lstStyle/>
          <a:p>
            <a:endParaRPr lang="en-AU"/>
          </a:p>
        </p:txBody>
      </p:sp>
      <p:sp>
        <p:nvSpPr>
          <p:cNvPr id="14" name="Slide Number Placeholder 13">
            <a:extLst>
              <a:ext uri="{FF2B5EF4-FFF2-40B4-BE49-F238E27FC236}">
                <a16:creationId xmlns:a16="http://schemas.microsoft.com/office/drawing/2014/main" id="{2F26CCD0-EFB3-4E19-A77F-85F3E0F33667}"/>
              </a:ext>
            </a:extLst>
          </p:cNvPr>
          <p:cNvSpPr>
            <a:spLocks noGrp="1"/>
          </p:cNvSpPr>
          <p:nvPr>
            <p:ph type="sldNum" sz="quarter" idx="21"/>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317555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7049" y="1700213"/>
            <a:ext cx="7089626"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7" name="Content Placeholder 2"/>
          <p:cNvSpPr>
            <a:spLocks noGrp="1"/>
          </p:cNvSpPr>
          <p:nvPr>
            <p:ph idx="10"/>
          </p:nvPr>
        </p:nvSpPr>
        <p:spPr>
          <a:xfrm>
            <a:off x="695325" y="1698659"/>
            <a:ext cx="3384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0" name="Text Placeholder 5">
            <a:extLst>
              <a:ext uri="{FF2B5EF4-FFF2-40B4-BE49-F238E27FC236}">
                <a16:creationId xmlns:a16="http://schemas.microsoft.com/office/drawing/2014/main" id="{A819475F-5544-4974-AE9E-4B8F82C06AFF}"/>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FB7ADCB3-94A1-487D-85FB-8FFC9CDD03AB}"/>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2" name="Picture 11">
            <a:extLst>
              <a:ext uri="{FF2B5EF4-FFF2-40B4-BE49-F238E27FC236}">
                <a16:creationId xmlns:a16="http://schemas.microsoft.com/office/drawing/2014/main" id="{4198469F-EA11-46C7-AAEC-1DCCFFCDF452}"/>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ECD0CC0B-EDBE-4119-B030-67B593429642}"/>
              </a:ext>
            </a:extLst>
          </p:cNvPr>
          <p:cNvSpPr>
            <a:spLocks noGrp="1"/>
          </p:cNvSpPr>
          <p:nvPr>
            <p:ph type="title"/>
          </p:nvPr>
        </p:nvSpPr>
        <p:spPr/>
        <p:txBody>
          <a:bodyPr/>
          <a:lstStyle/>
          <a:p>
            <a:r>
              <a:rPr lang="en-GB"/>
              <a:t>Click to edit Master title style</a:t>
            </a:r>
            <a:endParaRPr lang="en-AU" dirty="0"/>
          </a:p>
        </p:txBody>
      </p:sp>
      <p:sp>
        <p:nvSpPr>
          <p:cNvPr id="11" name="Footer Placeholder 10">
            <a:extLst>
              <a:ext uri="{FF2B5EF4-FFF2-40B4-BE49-F238E27FC236}">
                <a16:creationId xmlns:a16="http://schemas.microsoft.com/office/drawing/2014/main" id="{78C5C398-3572-4EB0-8F84-1F6673C9A658}"/>
              </a:ext>
            </a:extLst>
          </p:cNvPr>
          <p:cNvSpPr>
            <a:spLocks noGrp="1"/>
          </p:cNvSpPr>
          <p:nvPr>
            <p:ph type="ftr" sz="quarter" idx="17"/>
          </p:nvPr>
        </p:nvSpPr>
        <p:spPr/>
        <p:txBody>
          <a:bodyPr/>
          <a:lstStyle/>
          <a:p>
            <a:endParaRPr lang="en-AU"/>
          </a:p>
        </p:txBody>
      </p:sp>
      <p:sp>
        <p:nvSpPr>
          <p:cNvPr id="13" name="Slide Number Placeholder 12">
            <a:extLst>
              <a:ext uri="{FF2B5EF4-FFF2-40B4-BE49-F238E27FC236}">
                <a16:creationId xmlns:a16="http://schemas.microsoft.com/office/drawing/2014/main" id="{D2D565BB-C9BB-4EEC-9693-6827A3D09DE8}"/>
              </a:ext>
            </a:extLst>
          </p:cNvPr>
          <p:cNvSpPr>
            <a:spLocks noGrp="1"/>
          </p:cNvSpPr>
          <p:nvPr>
            <p:ph type="sldNum" sz="quarter" idx="18"/>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367241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700213"/>
            <a:ext cx="7092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7" name="Content Placeholder 2"/>
          <p:cNvSpPr>
            <a:spLocks noGrp="1"/>
          </p:cNvSpPr>
          <p:nvPr>
            <p:ph idx="10"/>
          </p:nvPr>
        </p:nvSpPr>
        <p:spPr>
          <a:xfrm>
            <a:off x="8112676" y="1700213"/>
            <a:ext cx="3384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0" name="Text Placeholder 5">
            <a:extLst>
              <a:ext uri="{FF2B5EF4-FFF2-40B4-BE49-F238E27FC236}">
                <a16:creationId xmlns:a16="http://schemas.microsoft.com/office/drawing/2014/main" id="{99C00F56-0B94-47B9-B665-E10A225FC23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B4415799-71FD-449D-8349-3495B06EE871}"/>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BCDEB36B-7D7C-483E-8547-AC6A66877EC0}"/>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8739D336-33BA-494B-81D0-9D8B47FD05AB}"/>
              </a:ext>
            </a:extLst>
          </p:cNvPr>
          <p:cNvSpPr>
            <a:spLocks noGrp="1"/>
          </p:cNvSpPr>
          <p:nvPr>
            <p:ph type="title"/>
          </p:nvPr>
        </p:nvSpPr>
        <p:spPr/>
        <p:txBody>
          <a:bodyPr/>
          <a:lstStyle/>
          <a:p>
            <a:r>
              <a:rPr lang="en-GB"/>
              <a:t>Click to edit Master title style</a:t>
            </a:r>
            <a:endParaRPr lang="en-AU" dirty="0"/>
          </a:p>
        </p:txBody>
      </p:sp>
      <p:sp>
        <p:nvSpPr>
          <p:cNvPr id="8" name="Footer Placeholder 7">
            <a:extLst>
              <a:ext uri="{FF2B5EF4-FFF2-40B4-BE49-F238E27FC236}">
                <a16:creationId xmlns:a16="http://schemas.microsoft.com/office/drawing/2014/main" id="{55EE2261-AED3-448E-9AA6-9C9A5534417D}"/>
              </a:ext>
            </a:extLst>
          </p:cNvPr>
          <p:cNvSpPr>
            <a:spLocks noGrp="1"/>
          </p:cNvSpPr>
          <p:nvPr>
            <p:ph type="ftr" sz="quarter" idx="17"/>
          </p:nvPr>
        </p:nvSpPr>
        <p:spPr/>
        <p:txBody>
          <a:bodyPr/>
          <a:lstStyle/>
          <a:p>
            <a:endParaRPr lang="en-AU"/>
          </a:p>
        </p:txBody>
      </p:sp>
      <p:sp>
        <p:nvSpPr>
          <p:cNvPr id="12" name="Slide Number Placeholder 11">
            <a:extLst>
              <a:ext uri="{FF2B5EF4-FFF2-40B4-BE49-F238E27FC236}">
                <a16:creationId xmlns:a16="http://schemas.microsoft.com/office/drawing/2014/main" id="{7A92BB03-FEDF-43D9-957F-2410F5D597BF}"/>
              </a:ext>
            </a:extLst>
          </p:cNvPr>
          <p:cNvSpPr>
            <a:spLocks noGrp="1"/>
          </p:cNvSpPr>
          <p:nvPr>
            <p:ph type="sldNum" sz="quarter" idx="18"/>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151957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Pull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624880"/>
            <a:ext cx="12191999" cy="6233119"/>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Click icon to add picture</a:t>
            </a:r>
            <a:br>
              <a:rPr lang="en-AU" dirty="0"/>
            </a:br>
            <a:br>
              <a:rPr lang="en-AU" dirty="0"/>
            </a:br>
            <a:br>
              <a:rPr lang="en-AU" dirty="0"/>
            </a:br>
            <a:endParaRPr lang="en-AU" dirty="0"/>
          </a:p>
        </p:txBody>
      </p:sp>
      <p:sp>
        <p:nvSpPr>
          <p:cNvPr id="11" name="Text Placeholder 6">
            <a:extLst>
              <a:ext uri="{FF2B5EF4-FFF2-40B4-BE49-F238E27FC236}">
                <a16:creationId xmlns:a16="http://schemas.microsoft.com/office/drawing/2014/main" id="{F90B2496-E1DB-4D4C-859D-CC14426C6917}"/>
              </a:ext>
            </a:extLst>
          </p:cNvPr>
          <p:cNvSpPr>
            <a:spLocks noGrp="1"/>
          </p:cNvSpPr>
          <p:nvPr>
            <p:ph type="body" sz="quarter" idx="19" hasCustomPrompt="1"/>
          </p:nvPr>
        </p:nvSpPr>
        <p:spPr>
          <a:xfrm>
            <a:off x="695328" y="1052514"/>
            <a:ext cx="3384548" cy="5263410"/>
          </a:xfrm>
          <a:prstGeom prst="rect">
            <a:avLst/>
          </a:prstGeom>
          <a:solidFill>
            <a:schemeClr val="bg1"/>
          </a:solidFill>
        </p:spPr>
        <p:txBody>
          <a:bodyPr lIns="180000" tIns="1260000" rIns="180000" bIns="180000" anchor="t">
            <a:normAutofit/>
          </a:bodyPr>
          <a:lstStyle>
            <a:lvl1pPr marL="285750" indent="-285750" algn="l">
              <a:buClr>
                <a:schemeClr val="bg1"/>
              </a:buClr>
              <a:buFont typeface="Arial" panose="020B0604020202020204" pitchFamily="34" charset="0"/>
              <a:buChar char="•"/>
              <a:defRPr lang="en-AU" dirty="0"/>
            </a:lvl1pPr>
          </a:lstStyle>
          <a:p>
            <a:pPr lvl="0"/>
            <a:r>
              <a:rPr lang="en-AU" dirty="0"/>
              <a:t>[Enter text – You can change the colour of this placeholder under the ‘Shape fill’ menu. Change shape width/height as preferred]</a:t>
            </a:r>
          </a:p>
        </p:txBody>
      </p:sp>
      <p:sp>
        <p:nvSpPr>
          <p:cNvPr id="2" name="Title 1">
            <a:extLst>
              <a:ext uri="{FF2B5EF4-FFF2-40B4-BE49-F238E27FC236}">
                <a16:creationId xmlns:a16="http://schemas.microsoft.com/office/drawing/2014/main" id="{DFCB796C-2145-4E36-9CCD-4A6E104CD86A}"/>
              </a:ext>
            </a:extLst>
          </p:cNvPr>
          <p:cNvSpPr>
            <a:spLocks noGrp="1"/>
          </p:cNvSpPr>
          <p:nvPr>
            <p:ph type="title" hasCustomPrompt="1"/>
          </p:nvPr>
        </p:nvSpPr>
        <p:spPr>
          <a:xfrm>
            <a:off x="1127448" y="1340768"/>
            <a:ext cx="2592288" cy="876470"/>
          </a:xfrm>
        </p:spPr>
        <p:txBody>
          <a:bodyPr anchor="t">
            <a:normAutofit/>
          </a:bodyPr>
          <a:lstStyle>
            <a:lvl1pPr>
              <a:defRPr sz="2800"/>
            </a:lvl1pPr>
          </a:lstStyle>
          <a:p>
            <a:r>
              <a:rPr lang="en-US" dirty="0"/>
              <a:t>[Title]</a:t>
            </a:r>
            <a:endParaRPr lang="en-AU" dirty="0"/>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745D19A3-55E4-4A3E-B43F-B4D3EFBE1E1E}"/>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71B58DF6-309B-4BE3-BBE4-1BA28FFD90EC}"/>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7" name="Footer Placeholder 6">
            <a:extLst>
              <a:ext uri="{FF2B5EF4-FFF2-40B4-BE49-F238E27FC236}">
                <a16:creationId xmlns:a16="http://schemas.microsoft.com/office/drawing/2014/main" id="{3309B167-7472-4F88-89E8-DAE2E0483964}"/>
              </a:ext>
            </a:extLst>
          </p:cNvPr>
          <p:cNvSpPr>
            <a:spLocks noGrp="1"/>
          </p:cNvSpPr>
          <p:nvPr>
            <p:ph type="ftr" sz="quarter" idx="21"/>
          </p:nvPr>
        </p:nvSpPr>
        <p:spPr/>
        <p:txBody>
          <a:bodyPr/>
          <a:lstStyle/>
          <a:p>
            <a:endParaRPr lang="en-AU"/>
          </a:p>
        </p:txBody>
      </p:sp>
      <p:sp>
        <p:nvSpPr>
          <p:cNvPr id="8" name="Slide Number Placeholder 7">
            <a:extLst>
              <a:ext uri="{FF2B5EF4-FFF2-40B4-BE49-F238E27FC236}">
                <a16:creationId xmlns:a16="http://schemas.microsoft.com/office/drawing/2014/main" id="{47F249FB-FC55-456D-9BD4-C0130FDAB05E}"/>
              </a:ext>
            </a:extLst>
          </p:cNvPr>
          <p:cNvSpPr>
            <a:spLocks noGrp="1"/>
          </p:cNvSpPr>
          <p:nvPr>
            <p:ph type="sldNum" sz="quarter" idx="22"/>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204116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95327" y="1700213"/>
            <a:ext cx="10801349" cy="4249107"/>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Click icon to add picture</a:t>
            </a:r>
            <a:br>
              <a:rPr lang="en-AU" dirty="0"/>
            </a:br>
            <a:br>
              <a:rPr lang="en-AU" dirty="0"/>
            </a:br>
            <a:br>
              <a:rPr lang="en-AU" dirty="0"/>
            </a:br>
            <a:endParaRPr lang="en-AU" dirty="0"/>
          </a:p>
        </p:txBody>
      </p:sp>
      <p:sp>
        <p:nvSpPr>
          <p:cNvPr id="4" name="Text Placeholder 3"/>
          <p:cNvSpPr>
            <a:spLocks noGrp="1"/>
          </p:cNvSpPr>
          <p:nvPr>
            <p:ph type="body" sz="half" idx="2" hasCustomPrompt="1"/>
          </p:nvPr>
        </p:nvSpPr>
        <p:spPr>
          <a:xfrm>
            <a:off x="695327" y="5949320"/>
            <a:ext cx="10801348" cy="360000"/>
          </a:xfrm>
          <a:prstGeom prst="rect">
            <a:avLst/>
          </a:prstGeo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61FA6F18-A6B9-4002-9AF5-5A621B0ECEA9}"/>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F6667976-37E5-419D-871B-FF7F3279A819}"/>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7" name="Title 6">
            <a:extLst>
              <a:ext uri="{FF2B5EF4-FFF2-40B4-BE49-F238E27FC236}">
                <a16:creationId xmlns:a16="http://schemas.microsoft.com/office/drawing/2014/main" id="{7328C3BB-E5DD-47D4-B3C1-7A89BC1FE841}"/>
              </a:ext>
            </a:extLst>
          </p:cNvPr>
          <p:cNvSpPr>
            <a:spLocks noGrp="1"/>
          </p:cNvSpPr>
          <p:nvPr>
            <p:ph type="title"/>
          </p:nvPr>
        </p:nvSpPr>
        <p:spPr/>
        <p:txBody>
          <a:bodyPr/>
          <a:lstStyle/>
          <a:p>
            <a:r>
              <a:rPr lang="en-GB"/>
              <a:t>Click to edit Master title style</a:t>
            </a:r>
            <a:endParaRPr lang="en-AU" dirty="0"/>
          </a:p>
        </p:txBody>
      </p:sp>
      <p:sp>
        <p:nvSpPr>
          <p:cNvPr id="8" name="Footer Placeholder 7">
            <a:extLst>
              <a:ext uri="{FF2B5EF4-FFF2-40B4-BE49-F238E27FC236}">
                <a16:creationId xmlns:a16="http://schemas.microsoft.com/office/drawing/2014/main" id="{36E1B5CB-C615-403B-B182-EBCD5DAC9E67}"/>
              </a:ext>
            </a:extLst>
          </p:cNvPr>
          <p:cNvSpPr>
            <a:spLocks noGrp="1"/>
          </p:cNvSpPr>
          <p:nvPr>
            <p:ph type="ftr" sz="quarter" idx="17"/>
          </p:nvPr>
        </p:nvSpPr>
        <p:spPr/>
        <p:txBody>
          <a:bodyPr/>
          <a:lstStyle/>
          <a:p>
            <a:endParaRPr lang="en-AU"/>
          </a:p>
        </p:txBody>
      </p:sp>
      <p:sp>
        <p:nvSpPr>
          <p:cNvPr id="12" name="Slide Number Placeholder 11">
            <a:extLst>
              <a:ext uri="{FF2B5EF4-FFF2-40B4-BE49-F238E27FC236}">
                <a16:creationId xmlns:a16="http://schemas.microsoft.com/office/drawing/2014/main" id="{FBA690D5-44C9-4D2D-925E-426FB8864D8D}"/>
              </a:ext>
            </a:extLst>
          </p:cNvPr>
          <p:cNvSpPr>
            <a:spLocks noGrp="1"/>
          </p:cNvSpPr>
          <p:nvPr>
            <p:ph type="sldNum" sz="quarter" idx="18"/>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294273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with Image Two Third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8" y="630979"/>
            <a:ext cx="7784951" cy="6234196"/>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8916" h="5593381">
                <a:moveTo>
                  <a:pt x="454" y="629"/>
                </a:moveTo>
                <a:lnTo>
                  <a:pt x="5198916" y="0"/>
                </a:lnTo>
                <a:lnTo>
                  <a:pt x="5198916" y="5587822"/>
                </a:lnTo>
                <a:lnTo>
                  <a:pt x="1718207" y="5593381"/>
                </a:lnTo>
                <a:cubicBezTo>
                  <a:pt x="689093" y="5283249"/>
                  <a:pt x="-8821" y="3998617"/>
                  <a:pt x="1791" y="3144946"/>
                </a:cubicBezTo>
                <a:cubicBezTo>
                  <a:pt x="3783" y="1941683"/>
                  <a:pt x="-1538" y="1203892"/>
                  <a:pt x="454" y="629"/>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9" name="Rectangle 8">
            <a:extLst>
              <a:ext uri="{FF2B5EF4-FFF2-40B4-BE49-F238E27FC236}">
                <a16:creationId xmlns:a16="http://schemas.microsoft.com/office/drawing/2014/main" id="{35F1548D-4CF2-410E-9EAF-5FFD92B8BD25}"/>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A4FFD650-D01F-491D-B510-1C0C7A868A64}"/>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2" name="Title 1">
            <a:extLst>
              <a:ext uri="{FF2B5EF4-FFF2-40B4-BE49-F238E27FC236}">
                <a16:creationId xmlns:a16="http://schemas.microsoft.com/office/drawing/2014/main" id="{E6DFCBBC-8906-4BED-9DB4-F37D43569C83}"/>
              </a:ext>
            </a:extLst>
          </p:cNvPr>
          <p:cNvSpPr>
            <a:spLocks noGrp="1"/>
          </p:cNvSpPr>
          <p:nvPr>
            <p:ph type="title"/>
          </p:nvPr>
        </p:nvSpPr>
        <p:spPr>
          <a:xfrm>
            <a:off x="695326" y="1052736"/>
            <a:ext cx="3384549" cy="1008112"/>
          </a:xfrm>
        </p:spPr>
        <p:txBody>
          <a:bodyPr anchor="t"/>
          <a:lstStyle/>
          <a:p>
            <a:r>
              <a:rPr lang="en-GB"/>
              <a:t>Click to edit Master title style</a:t>
            </a:r>
            <a:endParaRPr lang="en-AU" dirty="0"/>
          </a:p>
        </p:txBody>
      </p:sp>
      <p:sp>
        <p:nvSpPr>
          <p:cNvPr id="8" name="Footer Placeholder 7">
            <a:extLst>
              <a:ext uri="{FF2B5EF4-FFF2-40B4-BE49-F238E27FC236}">
                <a16:creationId xmlns:a16="http://schemas.microsoft.com/office/drawing/2014/main" id="{0DA6D18E-7831-44BE-9F27-A68CFE3B02CE}"/>
              </a:ext>
            </a:extLst>
          </p:cNvPr>
          <p:cNvSpPr>
            <a:spLocks noGrp="1"/>
          </p:cNvSpPr>
          <p:nvPr>
            <p:ph type="ftr" sz="quarter" idx="15"/>
          </p:nvPr>
        </p:nvSpPr>
        <p:spPr/>
        <p:txBody>
          <a:bodyPr/>
          <a:lstStyle/>
          <a:p>
            <a:endParaRPr lang="en-AU"/>
          </a:p>
        </p:txBody>
      </p:sp>
      <p:sp>
        <p:nvSpPr>
          <p:cNvPr id="11" name="Slide Number Placeholder 10">
            <a:extLst>
              <a:ext uri="{FF2B5EF4-FFF2-40B4-BE49-F238E27FC236}">
                <a16:creationId xmlns:a16="http://schemas.microsoft.com/office/drawing/2014/main" id="{CBA412D2-A7E4-4007-BC7B-41EB3D0B601C}"/>
              </a:ext>
            </a:extLst>
          </p:cNvPr>
          <p:cNvSpPr>
            <a:spLocks noGrp="1"/>
          </p:cNvSpPr>
          <p:nvPr>
            <p:ph type="sldNum" sz="quarter" idx="16"/>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215605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with Image Half">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099776" y="619522"/>
            <a:ext cx="6096132" cy="62383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1095" h="5597085">
                <a:moveTo>
                  <a:pt x="454" y="4333"/>
                </a:moveTo>
                <a:lnTo>
                  <a:pt x="4070582" y="0"/>
                </a:lnTo>
                <a:cubicBezTo>
                  <a:pt x="4072539" y="1865237"/>
                  <a:pt x="4068136" y="3729906"/>
                  <a:pt x="4070093" y="5595143"/>
                </a:cubicBezTo>
                <a:lnTo>
                  <a:pt x="1718207" y="5597085"/>
                </a:lnTo>
                <a:cubicBezTo>
                  <a:pt x="689093" y="5286953"/>
                  <a:pt x="-8821" y="4002321"/>
                  <a:pt x="1791" y="3148650"/>
                </a:cubicBezTo>
                <a:cubicBezTo>
                  <a:pt x="3783" y="1945387"/>
                  <a:pt x="-1538" y="1207596"/>
                  <a:pt x="454" y="4333"/>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695326" y="1700213"/>
            <a:ext cx="5208588"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600"/>
              </a:spcAft>
              <a:defRPr lang="en-US" dirty="0"/>
            </a:lvl5pPr>
            <a:lvl6pPr>
              <a:defRPr lang="en-AU" dirty="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9ED1E0F1-AFFA-42EB-BA75-DA2D4500467E}"/>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9BE6FC7D-C34E-46C7-8941-E28D2138AB4A}"/>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13" name="Title 1">
            <a:extLst>
              <a:ext uri="{FF2B5EF4-FFF2-40B4-BE49-F238E27FC236}">
                <a16:creationId xmlns:a16="http://schemas.microsoft.com/office/drawing/2014/main" id="{080EDC1B-18C6-4124-ACB9-D441CF15FE5D}"/>
              </a:ext>
            </a:extLst>
          </p:cNvPr>
          <p:cNvSpPr>
            <a:spLocks noGrp="1"/>
          </p:cNvSpPr>
          <p:nvPr>
            <p:ph type="title"/>
          </p:nvPr>
        </p:nvSpPr>
        <p:spPr>
          <a:xfrm>
            <a:off x="695326" y="1052736"/>
            <a:ext cx="5208587" cy="468000"/>
          </a:xfrm>
        </p:spPr>
        <p:txBody>
          <a:bodyPr anchor="t"/>
          <a:lstStyle/>
          <a:p>
            <a:r>
              <a:rPr lang="en-GB"/>
              <a:t>Click to edit Master title style</a:t>
            </a:r>
            <a:endParaRPr lang="en-AU" dirty="0"/>
          </a:p>
        </p:txBody>
      </p:sp>
      <p:sp>
        <p:nvSpPr>
          <p:cNvPr id="6" name="Footer Placeholder 5">
            <a:extLst>
              <a:ext uri="{FF2B5EF4-FFF2-40B4-BE49-F238E27FC236}">
                <a16:creationId xmlns:a16="http://schemas.microsoft.com/office/drawing/2014/main" id="{8734EC9E-80A6-4F00-A6C2-0211431E31A4}"/>
              </a:ext>
            </a:extLst>
          </p:cNvPr>
          <p:cNvSpPr>
            <a:spLocks noGrp="1"/>
          </p:cNvSpPr>
          <p:nvPr>
            <p:ph type="ftr" sz="quarter" idx="20"/>
          </p:nvPr>
        </p:nvSpPr>
        <p:spPr/>
        <p:txBody>
          <a:bodyPr/>
          <a:lstStyle/>
          <a:p>
            <a:endParaRPr lang="en-AU"/>
          </a:p>
        </p:txBody>
      </p:sp>
      <p:sp>
        <p:nvSpPr>
          <p:cNvPr id="7" name="Slide Number Placeholder 6">
            <a:extLst>
              <a:ext uri="{FF2B5EF4-FFF2-40B4-BE49-F238E27FC236}">
                <a16:creationId xmlns:a16="http://schemas.microsoft.com/office/drawing/2014/main" id="{EFD63467-2027-4D99-8858-F83AC8390523}"/>
              </a:ext>
            </a:extLst>
          </p:cNvPr>
          <p:cNvSpPr>
            <a:spLocks noGrp="1"/>
          </p:cNvSpPr>
          <p:nvPr>
            <p:ph type="sldNum" sz="quarter" idx="21"/>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390870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with Image One Third">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8127980" y="619866"/>
            <a:ext cx="4065161" cy="623997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779" h="5598562">
                <a:moveTo>
                  <a:pt x="454" y="7751"/>
                </a:moveTo>
                <a:lnTo>
                  <a:pt x="2714233" y="0"/>
                </a:lnTo>
                <a:cubicBezTo>
                  <a:pt x="2716190" y="1865237"/>
                  <a:pt x="2712113" y="3733325"/>
                  <a:pt x="2714070" y="5598562"/>
                </a:cubicBezTo>
                <a:lnTo>
                  <a:pt x="1718207" y="5594806"/>
                </a:lnTo>
                <a:cubicBezTo>
                  <a:pt x="689093" y="5284674"/>
                  <a:pt x="-8821" y="4000042"/>
                  <a:pt x="1791" y="3146371"/>
                </a:cubicBezTo>
                <a:cubicBezTo>
                  <a:pt x="3783" y="1943108"/>
                  <a:pt x="-1538" y="1211014"/>
                  <a:pt x="454" y="7751"/>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695326" y="1700213"/>
            <a:ext cx="7089890" cy="4608515"/>
          </a:xfrm>
          <a:prstGeom prst="rect">
            <a:avLst/>
          </a:prstGeom>
        </p:spPr>
        <p:txBody>
          <a:bodyPr/>
          <a:lstStyle>
            <a:lvl1pPr>
              <a:lnSpc>
                <a:spcPct val="100000"/>
              </a:lnSpc>
              <a:defRPr lang="en-US" dirty="0" smtClean="0"/>
            </a:lvl1pPr>
            <a:lvl2pPr>
              <a:defRPr lang="en-US" dirty="0" smtClean="0"/>
            </a:lvl2pPr>
            <a:lvl3pPr>
              <a:defRPr lang="en-US" dirty="0" smtClean="0"/>
            </a:lvl3pPr>
            <a:lvl4pPr>
              <a:defRPr lang="en-US" dirty="0" smtClean="0"/>
            </a:lvl4pPr>
            <a:lvl5pPr>
              <a:spcAft>
                <a:spcPts val="600"/>
              </a:spcAft>
              <a:defRPr lang="en-US" dirty="0" smtClean="0"/>
            </a:lvl5pPr>
            <a:lvl6pPr>
              <a:defRPr lang="en-AU" dirty="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1FE2A31D-86B6-46B8-BB44-FE4A0151AFEC}"/>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79DB1757-F26E-4E87-887C-D21CB8F0D41B}"/>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3322A0C3-D06A-4B53-BF2D-7247BE3F1E44}"/>
              </a:ext>
            </a:extLst>
          </p:cNvPr>
          <p:cNvSpPr>
            <a:spLocks noGrp="1"/>
          </p:cNvSpPr>
          <p:nvPr>
            <p:ph type="title"/>
          </p:nvPr>
        </p:nvSpPr>
        <p:spPr>
          <a:xfrm>
            <a:off x="695326" y="1052736"/>
            <a:ext cx="7089890" cy="469056"/>
          </a:xfrm>
        </p:spPr>
        <p:txBody>
          <a:bodyPr/>
          <a:lstStyle/>
          <a:p>
            <a:r>
              <a:rPr lang="en-GB"/>
              <a:t>Click to edit Master title style</a:t>
            </a:r>
            <a:endParaRPr lang="en-AU" dirty="0"/>
          </a:p>
        </p:txBody>
      </p:sp>
      <p:sp>
        <p:nvSpPr>
          <p:cNvPr id="7" name="Footer Placeholder 6">
            <a:extLst>
              <a:ext uri="{FF2B5EF4-FFF2-40B4-BE49-F238E27FC236}">
                <a16:creationId xmlns:a16="http://schemas.microsoft.com/office/drawing/2014/main" id="{EEA16CAE-14B9-4A43-877B-E46EF044168C}"/>
              </a:ext>
            </a:extLst>
          </p:cNvPr>
          <p:cNvSpPr>
            <a:spLocks noGrp="1"/>
          </p:cNvSpPr>
          <p:nvPr>
            <p:ph type="ftr" sz="quarter" idx="20"/>
          </p:nvPr>
        </p:nvSpPr>
        <p:spPr/>
        <p:txBody>
          <a:bodyPr/>
          <a:lstStyle/>
          <a:p>
            <a:endParaRPr lang="en-AU"/>
          </a:p>
        </p:txBody>
      </p:sp>
      <p:sp>
        <p:nvSpPr>
          <p:cNvPr id="8" name="Slide Number Placeholder 7">
            <a:extLst>
              <a:ext uri="{FF2B5EF4-FFF2-40B4-BE49-F238E27FC236}">
                <a16:creationId xmlns:a16="http://schemas.microsoft.com/office/drawing/2014/main" id="{195BFC0C-3AAF-4677-B586-CD5CBF731F79}"/>
              </a:ext>
            </a:extLst>
          </p:cNvPr>
          <p:cNvSpPr>
            <a:spLocks noGrp="1"/>
          </p:cNvSpPr>
          <p:nvPr>
            <p:ph type="sldNum" sz="quarter" idx="21"/>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327314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299D2-DE60-4B62-A10B-375899206764}"/>
              </a:ext>
            </a:extLst>
          </p:cNvPr>
          <p:cNvSpPr/>
          <p:nvPr/>
        </p:nvSpPr>
        <p:spPr bwMode="invGray">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2" name="Title 1"/>
          <p:cNvSpPr>
            <a:spLocks noGrp="1"/>
          </p:cNvSpPr>
          <p:nvPr>
            <p:ph type="title" hasCustomPrompt="1"/>
          </p:nvPr>
        </p:nvSpPr>
        <p:spPr bwMode="white">
          <a:xfrm>
            <a:off x="695325" y="1143405"/>
            <a:ext cx="10738247" cy="1296144"/>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bwMode="white">
          <a:xfrm>
            <a:off x="695298" y="2553954"/>
            <a:ext cx="10747200" cy="2675249"/>
          </a:xfrm>
          <a:prstGeom prst="rect">
            <a:avLst/>
          </a:prstGeom>
        </p:spPr>
        <p:txBody>
          <a:bodyPr>
            <a:normAutofit/>
          </a:bodyPr>
          <a:lstStyle>
            <a:lvl1pPr marL="0" indent="0">
              <a:lnSpc>
                <a:spcPts val="3240"/>
              </a:lnSpc>
              <a:buNone/>
              <a:defRPr sz="2700">
                <a:solidFill>
                  <a:schemeClr val="bg1"/>
                </a:solidFill>
              </a:defRPr>
            </a:lvl1pPr>
          </a:lstStyle>
          <a:p>
            <a:pPr lvl="0"/>
            <a:r>
              <a:rPr lang="en-US" dirty="0"/>
              <a:t>[Subtitle]</a:t>
            </a:r>
          </a:p>
        </p:txBody>
      </p:sp>
      <p:sp>
        <p:nvSpPr>
          <p:cNvPr id="18" name="Right Triangle 3">
            <a:extLst>
              <a:ext uri="{FF2B5EF4-FFF2-40B4-BE49-F238E27FC236}">
                <a16:creationId xmlns:a16="http://schemas.microsoft.com/office/drawing/2014/main" id="{E49831C3-1265-4B26-84DA-16A7EC28AF57}"/>
              </a:ext>
            </a:extLst>
          </p:cNvPr>
          <p:cNvSpPr/>
          <p:nvPr/>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a:extLst>
              <a:ext uri="{FF2B5EF4-FFF2-40B4-BE49-F238E27FC236}">
                <a16:creationId xmlns:a16="http://schemas.microsoft.com/office/drawing/2014/main" id="{570549AC-72A0-49C7-B98A-4959B5690850}"/>
              </a:ext>
            </a:extLst>
          </p:cNvPr>
          <p:cNvSpPr/>
          <p:nvPr/>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11" name="Picture 10">
            <a:extLst>
              <a:ext uri="{FF2B5EF4-FFF2-40B4-BE49-F238E27FC236}">
                <a16:creationId xmlns:a16="http://schemas.microsoft.com/office/drawing/2014/main" id="{DEDF6610-A984-4E2A-B1B8-C6D02948493B}"/>
              </a:ext>
            </a:extLst>
          </p:cNvPr>
          <p:cNvPicPr>
            <a:picLocks noChangeAspect="1"/>
          </p:cNvPicPr>
          <p:nvPr/>
        </p:nvPicPr>
        <p:blipFill>
          <a:blip r:embed="rId2"/>
          <a:stretch>
            <a:fillRect/>
          </a:stretch>
        </p:blipFill>
        <p:spPr>
          <a:xfrm>
            <a:off x="695325" y="207631"/>
            <a:ext cx="3204000" cy="472463"/>
          </a:xfrm>
          <a:prstGeom prst="rect">
            <a:avLst/>
          </a:prstGeom>
        </p:spPr>
      </p:pic>
    </p:spTree>
    <p:extLst>
      <p:ext uri="{BB962C8B-B14F-4D97-AF65-F5344CB8AC3E}">
        <p14:creationId xmlns:p14="http://schemas.microsoft.com/office/powerpoint/2010/main" val="313475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with Image Two Thirds Alt">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9550" y="-3115"/>
            <a:ext cx="7782449" cy="6868289"/>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586635 h 6179387"/>
              <a:gd name="connsiteX1" fmla="*/ 5198916 w 5198916"/>
              <a:gd name="connsiteY1" fmla="*/ 0 h 6179387"/>
              <a:gd name="connsiteX2" fmla="*/ 5198916 w 5198916"/>
              <a:gd name="connsiteY2" fmla="*/ 6173828 h 6179387"/>
              <a:gd name="connsiteX3" fmla="*/ 1718207 w 5198916"/>
              <a:gd name="connsiteY3" fmla="*/ 6179387 h 6179387"/>
              <a:gd name="connsiteX4" fmla="*/ 1791 w 5198916"/>
              <a:gd name="connsiteY4" fmla="*/ 3730952 h 6179387"/>
              <a:gd name="connsiteX5" fmla="*/ 454 w 5198916"/>
              <a:gd name="connsiteY5" fmla="*/ 586635 h 6179387"/>
              <a:gd name="connsiteX0" fmla="*/ 8476 w 5197245"/>
              <a:gd name="connsiteY0" fmla="*/ 39696 h 6179387"/>
              <a:gd name="connsiteX1" fmla="*/ 5197245 w 5197245"/>
              <a:gd name="connsiteY1" fmla="*/ 0 h 6179387"/>
              <a:gd name="connsiteX2" fmla="*/ 5197245 w 5197245"/>
              <a:gd name="connsiteY2" fmla="*/ 6173828 h 6179387"/>
              <a:gd name="connsiteX3" fmla="*/ 1716536 w 5197245"/>
              <a:gd name="connsiteY3" fmla="*/ 6179387 h 6179387"/>
              <a:gd name="connsiteX4" fmla="*/ 120 w 5197245"/>
              <a:gd name="connsiteY4" fmla="*/ 3730952 h 6179387"/>
              <a:gd name="connsiteX5" fmla="*/ 8476 w 5197245"/>
              <a:gd name="connsiteY5" fmla="*/ 39696 h 6179387"/>
              <a:gd name="connsiteX0" fmla="*/ 8476 w 5197245"/>
              <a:gd name="connsiteY0" fmla="*/ 0 h 6139691"/>
              <a:gd name="connsiteX1" fmla="*/ 5146357 w 5197245"/>
              <a:gd name="connsiteY1" fmla="*/ 191044 h 6139691"/>
              <a:gd name="connsiteX2" fmla="*/ 5197245 w 5197245"/>
              <a:gd name="connsiteY2" fmla="*/ 6134132 h 6139691"/>
              <a:gd name="connsiteX3" fmla="*/ 1716536 w 5197245"/>
              <a:gd name="connsiteY3" fmla="*/ 6139691 h 6139691"/>
              <a:gd name="connsiteX4" fmla="*/ 120 w 5197245"/>
              <a:gd name="connsiteY4" fmla="*/ 3691256 h 6139691"/>
              <a:gd name="connsiteX5" fmla="*/ 8476 w 5197245"/>
              <a:gd name="connsiteY5" fmla="*/ 0 h 6139691"/>
              <a:gd name="connsiteX0" fmla="*/ 8476 w 5197245"/>
              <a:gd name="connsiteY0" fmla="*/ 22604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8476 w 5197245"/>
              <a:gd name="connsiteY5" fmla="*/ 22604 h 6162295"/>
              <a:gd name="connsiteX0" fmla="*/ 2115 w 5197245"/>
              <a:gd name="connsiteY0" fmla="*/ 5512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2115 w 5197245"/>
              <a:gd name="connsiteY5" fmla="*/ 5512 h 616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7245" h="6162295">
                <a:moveTo>
                  <a:pt x="2115" y="5512"/>
                </a:moveTo>
                <a:lnTo>
                  <a:pt x="5197245" y="0"/>
                </a:lnTo>
                <a:lnTo>
                  <a:pt x="5197245" y="6156736"/>
                </a:lnTo>
                <a:lnTo>
                  <a:pt x="1716536" y="6162295"/>
                </a:lnTo>
                <a:cubicBezTo>
                  <a:pt x="687422" y="5852163"/>
                  <a:pt x="-10492" y="4567531"/>
                  <a:pt x="120" y="3713860"/>
                </a:cubicBezTo>
                <a:cubicBezTo>
                  <a:pt x="2112" y="2510597"/>
                  <a:pt x="123" y="1208775"/>
                  <a:pt x="2115" y="5512"/>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endParaRPr lang="en-AU"/>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208D2CB3-EE96-464C-A079-D75FFBD1D5C8}" type="slidenum">
              <a:rPr lang="en-AU" smtClean="0"/>
              <a:t>‹#›</a:t>
            </a:fld>
            <a:endParaRPr lang="en-AU"/>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9" name="TextBox 8">
            <a:extLst>
              <a:ext uri="{FF2B5EF4-FFF2-40B4-BE49-F238E27FC236}">
                <a16:creationId xmlns:a16="http://schemas.microsoft.com/office/drawing/2014/main" id="{43322D7A-8171-44C9-AFA6-24E34B78763E}"/>
              </a:ext>
            </a:extLst>
          </p:cNvPr>
          <p:cNvSpPr txBox="1"/>
          <p:nvPr/>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sp>
        <p:nvSpPr>
          <p:cNvPr id="11" name="Title 1">
            <a:extLst>
              <a:ext uri="{FF2B5EF4-FFF2-40B4-BE49-F238E27FC236}">
                <a16:creationId xmlns:a16="http://schemas.microsoft.com/office/drawing/2014/main" id="{7F45073E-2992-405B-AB05-A3E6ADD2877C}"/>
              </a:ext>
            </a:extLst>
          </p:cNvPr>
          <p:cNvSpPr>
            <a:spLocks noGrp="1"/>
          </p:cNvSpPr>
          <p:nvPr>
            <p:ph type="title"/>
          </p:nvPr>
        </p:nvSpPr>
        <p:spPr>
          <a:xfrm>
            <a:off x="695326" y="1052736"/>
            <a:ext cx="3384549" cy="1008112"/>
          </a:xfrm>
        </p:spPr>
        <p:txBody>
          <a:bodyPr anchor="t"/>
          <a:lstStyle>
            <a:lvl1pPr>
              <a:defRPr>
                <a:solidFill>
                  <a:schemeClr val="bg1"/>
                </a:solidFill>
              </a:defRPr>
            </a:lvl1pPr>
          </a:lstStyle>
          <a:p>
            <a:r>
              <a:rPr lang="en-GB"/>
              <a:t>Click to edit Master title style</a:t>
            </a:r>
            <a:endParaRPr lang="en-AU" dirty="0"/>
          </a:p>
        </p:txBody>
      </p:sp>
    </p:spTree>
    <p:extLst>
      <p:ext uri="{BB962C8B-B14F-4D97-AF65-F5344CB8AC3E}">
        <p14:creationId xmlns:p14="http://schemas.microsoft.com/office/powerpoint/2010/main" val="229432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with Image Half Alt">
    <p:bg>
      <p:bgPr>
        <a:solidFill>
          <a:schemeClr val="accent1"/>
        </a:solidFill>
        <a:effectLst/>
      </p:bgPr>
    </p:bg>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102278" y="-2778"/>
            <a:ext cx="6093632" cy="68606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454 w 4070093"/>
              <a:gd name="connsiteY0" fmla="*/ 562667 h 6155419"/>
              <a:gd name="connsiteX1" fmla="*/ 4062101 w 4070093"/>
              <a:gd name="connsiteY1" fmla="*/ 0 h 6155419"/>
              <a:gd name="connsiteX2" fmla="*/ 4070093 w 4070093"/>
              <a:gd name="connsiteY2" fmla="*/ 6153477 h 6155419"/>
              <a:gd name="connsiteX3" fmla="*/ 1718207 w 4070093"/>
              <a:gd name="connsiteY3" fmla="*/ 6155419 h 6155419"/>
              <a:gd name="connsiteX4" fmla="*/ 1791 w 4070093"/>
              <a:gd name="connsiteY4" fmla="*/ 3706984 h 6155419"/>
              <a:gd name="connsiteX5" fmla="*/ 454 w 4070093"/>
              <a:gd name="connsiteY5" fmla="*/ 562667 h 6155419"/>
              <a:gd name="connsiteX0" fmla="*/ 7264 w 4068422"/>
              <a:gd name="connsiteY0" fmla="*/ 15728 h 6155419"/>
              <a:gd name="connsiteX1" fmla="*/ 4060430 w 4068422"/>
              <a:gd name="connsiteY1" fmla="*/ 0 h 6155419"/>
              <a:gd name="connsiteX2" fmla="*/ 4068422 w 4068422"/>
              <a:gd name="connsiteY2" fmla="*/ 6153477 h 6155419"/>
              <a:gd name="connsiteX3" fmla="*/ 1716536 w 4068422"/>
              <a:gd name="connsiteY3" fmla="*/ 6155419 h 6155419"/>
              <a:gd name="connsiteX4" fmla="*/ 120 w 4068422"/>
              <a:gd name="connsiteY4" fmla="*/ 3706984 h 6155419"/>
              <a:gd name="connsiteX5" fmla="*/ 7264 w 4068422"/>
              <a:gd name="connsiteY5" fmla="*/ 15728 h 6155419"/>
              <a:gd name="connsiteX0" fmla="*/ 7264 w 4069425"/>
              <a:gd name="connsiteY0" fmla="*/ 15728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7264 w 4069425"/>
              <a:gd name="connsiteY5" fmla="*/ 15728 h 6155419"/>
              <a:gd name="connsiteX0" fmla="*/ 3023 w 4069425"/>
              <a:gd name="connsiteY0" fmla="*/ 4334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3023 w 4069425"/>
              <a:gd name="connsiteY5" fmla="*/ 4334 h 615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9425" h="6155419">
                <a:moveTo>
                  <a:pt x="3023" y="4334"/>
                </a:moveTo>
                <a:lnTo>
                  <a:pt x="4068912" y="0"/>
                </a:lnTo>
                <a:cubicBezTo>
                  <a:pt x="4070869" y="1865237"/>
                  <a:pt x="4066465" y="4288240"/>
                  <a:pt x="4068422" y="6153477"/>
                </a:cubicBezTo>
                <a:lnTo>
                  <a:pt x="1716536" y="6155419"/>
                </a:lnTo>
                <a:cubicBezTo>
                  <a:pt x="687422" y="5845287"/>
                  <a:pt x="-10492" y="4560655"/>
                  <a:pt x="120" y="3706984"/>
                </a:cubicBezTo>
                <a:cubicBezTo>
                  <a:pt x="2112" y="2503721"/>
                  <a:pt x="1031" y="1207597"/>
                  <a:pt x="3023" y="4334"/>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endParaRPr lang="en-AU"/>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208D2CB3-EE96-464C-A079-D75FFBD1D5C8}" type="slidenum">
              <a:rPr lang="en-AU" smtClean="0"/>
              <a:t>‹#›</a:t>
            </a:fld>
            <a:endParaRPr lang="en-AU"/>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bg1"/>
                </a:solidFill>
              </a:defRPr>
            </a:lvl1pPr>
          </a:lstStyle>
          <a:p>
            <a:pPr lvl="0"/>
            <a:r>
              <a:rPr lang="en-US" dirty="0"/>
              <a:t>#[Hashtag text]</a:t>
            </a:r>
          </a:p>
        </p:txBody>
      </p:sp>
      <p:sp>
        <p:nvSpPr>
          <p:cNvPr id="10" name="Text Placeholder 5">
            <a:extLst>
              <a:ext uri="{FF2B5EF4-FFF2-40B4-BE49-F238E27FC236}">
                <a16:creationId xmlns:a16="http://schemas.microsoft.com/office/drawing/2014/main" id="{D06BD81E-48A0-488B-B875-7D993A64CC4D}"/>
              </a:ext>
            </a:extLst>
          </p:cNvPr>
          <p:cNvSpPr>
            <a:spLocks noGrp="1"/>
          </p:cNvSpPr>
          <p:nvPr>
            <p:ph type="body" sz="quarter" idx="13"/>
          </p:nvPr>
        </p:nvSpPr>
        <p:spPr>
          <a:xfrm>
            <a:off x="695325" y="1700213"/>
            <a:ext cx="5208587"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3" name="Title 1">
            <a:extLst>
              <a:ext uri="{FF2B5EF4-FFF2-40B4-BE49-F238E27FC236}">
                <a16:creationId xmlns:a16="http://schemas.microsoft.com/office/drawing/2014/main" id="{407296C6-F9EC-4B3A-9119-76D6C67094A9}"/>
              </a:ext>
            </a:extLst>
          </p:cNvPr>
          <p:cNvSpPr>
            <a:spLocks noGrp="1"/>
          </p:cNvSpPr>
          <p:nvPr>
            <p:ph type="title"/>
          </p:nvPr>
        </p:nvSpPr>
        <p:spPr>
          <a:xfrm>
            <a:off x="695326" y="1052736"/>
            <a:ext cx="5208586" cy="468000"/>
          </a:xfrm>
        </p:spPr>
        <p:txBody>
          <a:bodyPr anchor="t"/>
          <a:lstStyle>
            <a:lvl1pPr>
              <a:defRPr>
                <a:solidFill>
                  <a:schemeClr val="bg1"/>
                </a:solidFill>
              </a:defRPr>
            </a:lvl1pPr>
          </a:lstStyle>
          <a:p>
            <a:r>
              <a:rPr lang="en-GB"/>
              <a:t>Click to edit Master title style</a:t>
            </a:r>
            <a:endParaRPr lang="en-AU" dirty="0"/>
          </a:p>
        </p:txBody>
      </p:sp>
    </p:spTree>
    <p:extLst>
      <p:ext uri="{BB962C8B-B14F-4D97-AF65-F5344CB8AC3E}">
        <p14:creationId xmlns:p14="http://schemas.microsoft.com/office/powerpoint/2010/main" val="16125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with Image One Third Alt">
    <p:bg>
      <p:bgPr>
        <a:solidFill>
          <a:schemeClr val="accent1"/>
        </a:solidFill>
        <a:effectLst/>
      </p:bgPr>
    </p:bg>
    <p:spTree>
      <p:nvGrpSpPr>
        <p:cNvPr id="1" name=""/>
        <p:cNvGrpSpPr/>
        <p:nvPr/>
      </p:nvGrpSpPr>
      <p:grpSpPr>
        <a:xfrm>
          <a:off x="0" y="0"/>
          <a:ext cx="0" cy="0"/>
          <a:chOff x="0" y="0"/>
          <a:chExt cx="0" cy="0"/>
        </a:xfrm>
      </p:grpSpPr>
      <p:sp>
        <p:nvSpPr>
          <p:cNvPr id="13" name="Text Placeholder 16">
            <a:extLst>
              <a:ext uri="{FF2B5EF4-FFF2-40B4-BE49-F238E27FC236}">
                <a16:creationId xmlns:a16="http://schemas.microsoft.com/office/drawing/2014/main" id="{B4FA68DC-FEFE-4790-B4A5-75AF5CDBE1D5}"/>
              </a:ext>
            </a:extLst>
          </p:cNvPr>
          <p:cNvSpPr>
            <a:spLocks noGrp="1"/>
          </p:cNvSpPr>
          <p:nvPr>
            <p:ph type="body" sz="quarter" idx="22" hasCustomPrompt="1"/>
          </p:nvPr>
        </p:nvSpPr>
        <p:spPr bwMode="invGray">
          <a:xfrm>
            <a:off x="0" y="0"/>
            <a:ext cx="10704513" cy="6869113"/>
          </a:xfrm>
          <a:solidFill>
            <a:schemeClr val="accent1"/>
          </a:solidFill>
        </p:spPr>
        <p:txBody>
          <a:bodyPr>
            <a:normAutofit/>
          </a:bodyPr>
          <a:lstStyle>
            <a:lvl1pPr>
              <a:defRPr sz="100">
                <a:solidFill>
                  <a:schemeClr val="accent1"/>
                </a:solidFill>
              </a:defRPr>
            </a:lvl1pPr>
          </a:lstStyle>
          <a:p>
            <a:pPr lvl="0"/>
            <a:r>
              <a:rPr lang="en-AU" dirty="0"/>
              <a:t> </a:t>
            </a:r>
          </a:p>
        </p:txBody>
      </p:sp>
      <p:sp>
        <p:nvSpPr>
          <p:cNvPr id="15" name="TextBox 14">
            <a:extLst>
              <a:ext uri="{FF2B5EF4-FFF2-40B4-BE49-F238E27FC236}">
                <a16:creationId xmlns:a16="http://schemas.microsoft.com/office/drawing/2014/main" id="{52BEE3ED-5C13-4151-AFC4-04F14BD9ECA3}"/>
              </a:ext>
            </a:extLst>
          </p:cNvPr>
          <p:cNvSpPr txBox="1"/>
          <p:nvPr/>
        </p:nvSpPr>
        <p:spPr>
          <a:xfrm>
            <a:off x="1" y="-622612"/>
            <a:ext cx="7632171" cy="523220"/>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Clicking along the edge of purple container and change the shape fill colour.</a:t>
            </a:r>
          </a:p>
        </p:txBody>
      </p:sp>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8108851" y="-8784"/>
            <a:ext cx="4083149" cy="686862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 name="connsiteX0" fmla="*/ 454 w 2714070"/>
              <a:gd name="connsiteY0" fmla="*/ 571782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571782 h 6162593"/>
              <a:gd name="connsiteX0" fmla="*/ 454 w 2714070"/>
              <a:gd name="connsiteY0" fmla="*/ 7751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7751 h 6162593"/>
              <a:gd name="connsiteX0" fmla="*/ 454 w 2720839"/>
              <a:gd name="connsiteY0" fmla="*/ 7751 h 6162593"/>
              <a:gd name="connsiteX1" fmla="*/ 2720594 w 2720839"/>
              <a:gd name="connsiteY1" fmla="*/ 0 h 6162593"/>
              <a:gd name="connsiteX2" fmla="*/ 2714070 w 2720839"/>
              <a:gd name="connsiteY2" fmla="*/ 6162593 h 6162593"/>
              <a:gd name="connsiteX3" fmla="*/ 1718207 w 2720839"/>
              <a:gd name="connsiteY3" fmla="*/ 6158837 h 6162593"/>
              <a:gd name="connsiteX4" fmla="*/ 1791 w 2720839"/>
              <a:gd name="connsiteY4" fmla="*/ 3710402 h 6162593"/>
              <a:gd name="connsiteX5" fmla="*/ 454 w 2720839"/>
              <a:gd name="connsiteY5" fmla="*/ 7751 h 6162593"/>
              <a:gd name="connsiteX0" fmla="*/ 454 w 2726792"/>
              <a:gd name="connsiteY0" fmla="*/ 7751 h 6162593"/>
              <a:gd name="connsiteX1" fmla="*/ 2720594 w 2726792"/>
              <a:gd name="connsiteY1" fmla="*/ 0 h 6162593"/>
              <a:gd name="connsiteX2" fmla="*/ 2726792 w 2726792"/>
              <a:gd name="connsiteY2" fmla="*/ 6162593 h 6162593"/>
              <a:gd name="connsiteX3" fmla="*/ 1718207 w 2726792"/>
              <a:gd name="connsiteY3" fmla="*/ 6158837 h 6162593"/>
              <a:gd name="connsiteX4" fmla="*/ 1791 w 2726792"/>
              <a:gd name="connsiteY4" fmla="*/ 3710402 h 6162593"/>
              <a:gd name="connsiteX5" fmla="*/ 454 w 2726792"/>
              <a:gd name="connsiteY5" fmla="*/ 7751 h 616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6792" h="6162593">
                <a:moveTo>
                  <a:pt x="454" y="7751"/>
                </a:moveTo>
                <a:lnTo>
                  <a:pt x="2720594" y="0"/>
                </a:lnTo>
                <a:cubicBezTo>
                  <a:pt x="2722551" y="1865237"/>
                  <a:pt x="2724835" y="4297356"/>
                  <a:pt x="2726792" y="6162593"/>
                </a:cubicBezTo>
                <a:lnTo>
                  <a:pt x="1718207" y="6158837"/>
                </a:lnTo>
                <a:cubicBezTo>
                  <a:pt x="689093" y="5848705"/>
                  <a:pt x="-8821" y="4564073"/>
                  <a:pt x="1791" y="3710402"/>
                </a:cubicBezTo>
                <a:cubicBezTo>
                  <a:pt x="3783" y="2507139"/>
                  <a:pt x="-1538" y="1211014"/>
                  <a:pt x="454" y="7751"/>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bwMode="white">
          <a:xfrm>
            <a:off x="4400550" y="6524625"/>
            <a:ext cx="3384667" cy="241300"/>
          </a:xfrm>
        </p:spPr>
        <p:txBody>
          <a:bodyPr anchor="ctr">
            <a:normAutofit/>
          </a:bodyPr>
          <a:lstStyle>
            <a:lvl1pPr algn="ctr">
              <a:defRPr sz="1000" b="1">
                <a:solidFill>
                  <a:schemeClr val="bg1"/>
                </a:solidFill>
              </a:defRPr>
            </a:lvl1pPr>
          </a:lstStyle>
          <a:p>
            <a:pPr lvl="0"/>
            <a:r>
              <a:rPr lang="en-US" dirty="0"/>
              <a:t>#[Hashtag text]</a:t>
            </a:r>
          </a:p>
        </p:txBody>
      </p:sp>
      <p:sp>
        <p:nvSpPr>
          <p:cNvPr id="10" name="Text Placeholder 5">
            <a:extLst>
              <a:ext uri="{FF2B5EF4-FFF2-40B4-BE49-F238E27FC236}">
                <a16:creationId xmlns:a16="http://schemas.microsoft.com/office/drawing/2014/main" id="{468C9D50-7928-4CA0-BFA2-1AB0032BF14E}"/>
              </a:ext>
            </a:extLst>
          </p:cNvPr>
          <p:cNvSpPr>
            <a:spLocks noGrp="1"/>
          </p:cNvSpPr>
          <p:nvPr>
            <p:ph type="body" sz="quarter" idx="13"/>
          </p:nvPr>
        </p:nvSpPr>
        <p:spPr bwMode="white">
          <a:xfrm>
            <a:off x="695325" y="1700213"/>
            <a:ext cx="7089891"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 name="Title 1">
            <a:extLst>
              <a:ext uri="{FF2B5EF4-FFF2-40B4-BE49-F238E27FC236}">
                <a16:creationId xmlns:a16="http://schemas.microsoft.com/office/drawing/2014/main" id="{2AF87536-1667-4319-A130-CF6578DB2C85}"/>
              </a:ext>
            </a:extLst>
          </p:cNvPr>
          <p:cNvSpPr>
            <a:spLocks noGrp="1"/>
          </p:cNvSpPr>
          <p:nvPr>
            <p:ph type="title"/>
          </p:nvPr>
        </p:nvSpPr>
        <p:spPr bwMode="white">
          <a:xfrm>
            <a:off x="695326" y="1052736"/>
            <a:ext cx="7096124" cy="469056"/>
          </a:xfrm>
        </p:spPr>
        <p:txBody>
          <a:bodyPr/>
          <a:lstStyle>
            <a:lvl1pPr>
              <a:defRPr>
                <a:solidFill>
                  <a:schemeClr val="bg1"/>
                </a:solidFill>
              </a:defRPr>
            </a:lvl1pPr>
          </a:lstStyle>
          <a:p>
            <a:r>
              <a:rPr lang="en-GB"/>
              <a:t>Click to edit Master title style</a:t>
            </a:r>
            <a:endParaRPr lang="en-AU" dirty="0"/>
          </a:p>
        </p:txBody>
      </p:sp>
      <p:sp>
        <p:nvSpPr>
          <p:cNvPr id="7" name="Footer Placeholder 6">
            <a:extLst>
              <a:ext uri="{FF2B5EF4-FFF2-40B4-BE49-F238E27FC236}">
                <a16:creationId xmlns:a16="http://schemas.microsoft.com/office/drawing/2014/main" id="{68508C9E-FE7C-44AA-84C7-0471A04346C4}"/>
              </a:ext>
            </a:extLst>
          </p:cNvPr>
          <p:cNvSpPr>
            <a:spLocks noGrp="1"/>
          </p:cNvSpPr>
          <p:nvPr>
            <p:ph type="ftr" sz="quarter" idx="20"/>
          </p:nvPr>
        </p:nvSpPr>
        <p:spPr bwMode="white"/>
        <p:txBody>
          <a:bodyPr/>
          <a:lstStyle>
            <a:lvl1pPr>
              <a:defRPr>
                <a:solidFill>
                  <a:schemeClr val="bg1"/>
                </a:solidFill>
              </a:defRPr>
            </a:lvl1pPr>
          </a:lstStyle>
          <a:p>
            <a:endParaRPr lang="en-AU"/>
          </a:p>
        </p:txBody>
      </p:sp>
      <p:sp>
        <p:nvSpPr>
          <p:cNvPr id="8" name="Slide Number Placeholder 7">
            <a:extLst>
              <a:ext uri="{FF2B5EF4-FFF2-40B4-BE49-F238E27FC236}">
                <a16:creationId xmlns:a16="http://schemas.microsoft.com/office/drawing/2014/main" id="{F52737AE-AB1C-425B-82B5-B5D4E1208032}"/>
              </a:ext>
            </a:extLst>
          </p:cNvPr>
          <p:cNvSpPr>
            <a:spLocks noGrp="1"/>
          </p:cNvSpPr>
          <p:nvPr>
            <p:ph type="sldNum" sz="quarter" idx="21"/>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243554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with 4 Imag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9" y="630978"/>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2" name="Text Placeholder 5">
            <a:extLst>
              <a:ext uri="{FF2B5EF4-FFF2-40B4-BE49-F238E27FC236}">
                <a16:creationId xmlns:a16="http://schemas.microsoft.com/office/drawing/2014/main" id="{DA8ABAA8-126B-459D-B960-B85E22F49DF4}"/>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Picture Placeholder 9">
            <a:extLst>
              <a:ext uri="{FF2B5EF4-FFF2-40B4-BE49-F238E27FC236}">
                <a16:creationId xmlns:a16="http://schemas.microsoft.com/office/drawing/2014/main" id="{86B950FF-5CC1-4A3A-ABA9-ADF58494DD0A}"/>
              </a:ext>
            </a:extLst>
          </p:cNvPr>
          <p:cNvSpPr>
            <a:spLocks noGrp="1"/>
          </p:cNvSpPr>
          <p:nvPr>
            <p:ph type="pic" sz="quarter" idx="16" hasCustomPrompt="1"/>
          </p:nvPr>
        </p:nvSpPr>
        <p:spPr>
          <a:xfrm>
            <a:off x="4407049" y="3485752"/>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1" name="Picture Placeholder 9">
            <a:extLst>
              <a:ext uri="{FF2B5EF4-FFF2-40B4-BE49-F238E27FC236}">
                <a16:creationId xmlns:a16="http://schemas.microsoft.com/office/drawing/2014/main" id="{BA2B0415-0383-4B33-9E29-9ADFC2A05427}"/>
              </a:ext>
            </a:extLst>
          </p:cNvPr>
          <p:cNvSpPr>
            <a:spLocks noGrp="1"/>
          </p:cNvSpPr>
          <p:nvPr>
            <p:ph type="pic" sz="quarter" idx="17" hasCustomPrompt="1"/>
          </p:nvPr>
        </p:nvSpPr>
        <p:spPr>
          <a:xfrm>
            <a:off x="8304000" y="630978"/>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3" name="Picture Placeholder 9">
            <a:extLst>
              <a:ext uri="{FF2B5EF4-FFF2-40B4-BE49-F238E27FC236}">
                <a16:creationId xmlns:a16="http://schemas.microsoft.com/office/drawing/2014/main" id="{4966C236-904D-498D-801E-8C4057C0A034}"/>
              </a:ext>
            </a:extLst>
          </p:cNvPr>
          <p:cNvSpPr>
            <a:spLocks noGrp="1"/>
          </p:cNvSpPr>
          <p:nvPr>
            <p:ph type="pic" sz="quarter" idx="18" hasCustomPrompt="1"/>
          </p:nvPr>
        </p:nvSpPr>
        <p:spPr>
          <a:xfrm>
            <a:off x="8304000" y="3485752"/>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4" name="Rectangle 13">
            <a:extLst>
              <a:ext uri="{FF2B5EF4-FFF2-40B4-BE49-F238E27FC236}">
                <a16:creationId xmlns:a16="http://schemas.microsoft.com/office/drawing/2014/main" id="{377D8A62-4A58-4C23-B0E5-AEF193611E4D}"/>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6" name="Picture 15">
            <a:extLst>
              <a:ext uri="{FF2B5EF4-FFF2-40B4-BE49-F238E27FC236}">
                <a16:creationId xmlns:a16="http://schemas.microsoft.com/office/drawing/2014/main" id="{EDEB74D7-CB6B-47FE-A2A8-7AE5F1DED986}"/>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15" name="Title 1">
            <a:extLst>
              <a:ext uri="{FF2B5EF4-FFF2-40B4-BE49-F238E27FC236}">
                <a16:creationId xmlns:a16="http://schemas.microsoft.com/office/drawing/2014/main" id="{E061BA70-9BEA-4AF5-8B24-03EBB3F28710}"/>
              </a:ext>
            </a:extLst>
          </p:cNvPr>
          <p:cNvSpPr>
            <a:spLocks noGrp="1"/>
          </p:cNvSpPr>
          <p:nvPr>
            <p:ph type="title"/>
          </p:nvPr>
        </p:nvSpPr>
        <p:spPr>
          <a:xfrm>
            <a:off x="695326" y="1052736"/>
            <a:ext cx="3384549" cy="1008112"/>
          </a:xfrm>
        </p:spPr>
        <p:txBody>
          <a:bodyPr anchor="t"/>
          <a:lstStyle/>
          <a:p>
            <a:r>
              <a:rPr lang="en-GB"/>
              <a:t>Click to edit Master title style</a:t>
            </a:r>
            <a:endParaRPr lang="en-AU" dirty="0"/>
          </a:p>
        </p:txBody>
      </p:sp>
      <p:sp>
        <p:nvSpPr>
          <p:cNvPr id="7" name="Footer Placeholder 6">
            <a:extLst>
              <a:ext uri="{FF2B5EF4-FFF2-40B4-BE49-F238E27FC236}">
                <a16:creationId xmlns:a16="http://schemas.microsoft.com/office/drawing/2014/main" id="{AF4FF51F-8DC8-4E19-BB72-27E7B862578F}"/>
              </a:ext>
            </a:extLst>
          </p:cNvPr>
          <p:cNvSpPr>
            <a:spLocks noGrp="1"/>
          </p:cNvSpPr>
          <p:nvPr>
            <p:ph type="ftr" sz="quarter" idx="20"/>
          </p:nvPr>
        </p:nvSpPr>
        <p:spPr/>
        <p:txBody>
          <a:bodyPr/>
          <a:lstStyle/>
          <a:p>
            <a:endParaRPr lang="en-AU"/>
          </a:p>
        </p:txBody>
      </p:sp>
      <p:sp>
        <p:nvSpPr>
          <p:cNvPr id="8" name="Slide Number Placeholder 7">
            <a:extLst>
              <a:ext uri="{FF2B5EF4-FFF2-40B4-BE49-F238E27FC236}">
                <a16:creationId xmlns:a16="http://schemas.microsoft.com/office/drawing/2014/main" id="{21CA045B-79DD-4F1E-A5D5-56CC7F67455E}"/>
              </a:ext>
            </a:extLst>
          </p:cNvPr>
          <p:cNvSpPr>
            <a:spLocks noGrp="1"/>
          </p:cNvSpPr>
          <p:nvPr>
            <p:ph type="sldNum" sz="quarter" idx="21"/>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343661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 Column Text &amp;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695326" y="3447000"/>
            <a:ext cx="3384000" cy="2861725"/>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1" name="Picture Placeholder 8">
            <a:extLst>
              <a:ext uri="{FF2B5EF4-FFF2-40B4-BE49-F238E27FC236}">
                <a16:creationId xmlns:a16="http://schemas.microsoft.com/office/drawing/2014/main" id="{C59B66CF-A807-44F1-A681-793122F8A033}"/>
              </a:ext>
            </a:extLst>
          </p:cNvPr>
          <p:cNvSpPr>
            <a:spLocks noGrp="1"/>
          </p:cNvSpPr>
          <p:nvPr>
            <p:ph type="pic" sz="quarter" idx="16" hasCustomPrompt="1"/>
          </p:nvPr>
        </p:nvSpPr>
        <p:spPr>
          <a:xfrm>
            <a:off x="4409626" y="3447000"/>
            <a:ext cx="3384000" cy="2861725"/>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3" name="Picture Placeholder 8">
            <a:extLst>
              <a:ext uri="{FF2B5EF4-FFF2-40B4-BE49-F238E27FC236}">
                <a16:creationId xmlns:a16="http://schemas.microsoft.com/office/drawing/2014/main" id="{6B4B4A83-90AC-42EA-83C2-FA8462468851}"/>
              </a:ext>
            </a:extLst>
          </p:cNvPr>
          <p:cNvSpPr>
            <a:spLocks noGrp="1"/>
          </p:cNvSpPr>
          <p:nvPr>
            <p:ph type="pic" sz="quarter" idx="18" hasCustomPrompt="1"/>
          </p:nvPr>
        </p:nvSpPr>
        <p:spPr>
          <a:xfrm>
            <a:off x="8112676" y="3446253"/>
            <a:ext cx="3384000" cy="2861725"/>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p:nvPr>
        </p:nvSpPr>
        <p:spPr>
          <a:xfrm>
            <a:off x="695325"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GB"/>
              <a:t>Click to edit Master text styles</a:t>
            </a:r>
          </a:p>
          <a:p>
            <a:pPr lvl="1"/>
            <a:r>
              <a:rPr lang="en-GB"/>
              <a:t>Second level</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4409626"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17" name="Text Placeholder 14">
            <a:extLst>
              <a:ext uri="{FF2B5EF4-FFF2-40B4-BE49-F238E27FC236}">
                <a16:creationId xmlns:a16="http://schemas.microsoft.com/office/drawing/2014/main" id="{564335FC-BD53-4794-8DA5-8FFBAE1F28B6}"/>
              </a:ext>
            </a:extLst>
          </p:cNvPr>
          <p:cNvSpPr>
            <a:spLocks noGrp="1"/>
          </p:cNvSpPr>
          <p:nvPr>
            <p:ph type="body" sz="quarter" idx="21"/>
          </p:nvPr>
        </p:nvSpPr>
        <p:spPr>
          <a:xfrm>
            <a:off x="8112676"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4" name="Rectangle 13">
            <a:extLst>
              <a:ext uri="{FF2B5EF4-FFF2-40B4-BE49-F238E27FC236}">
                <a16:creationId xmlns:a16="http://schemas.microsoft.com/office/drawing/2014/main" id="{2DC1E423-DB93-432A-8BB7-4B2613DBF942}"/>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9" name="Picture 18">
            <a:extLst>
              <a:ext uri="{FF2B5EF4-FFF2-40B4-BE49-F238E27FC236}">
                <a16:creationId xmlns:a16="http://schemas.microsoft.com/office/drawing/2014/main" id="{7E590DBB-90A7-43BF-BDD1-CF1C6212FAF1}"/>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C882AF12-58DE-43D7-9E95-F90A1203C4FE}"/>
              </a:ext>
            </a:extLst>
          </p:cNvPr>
          <p:cNvSpPr>
            <a:spLocks noGrp="1"/>
          </p:cNvSpPr>
          <p:nvPr>
            <p:ph type="title"/>
          </p:nvPr>
        </p:nvSpPr>
        <p:spPr/>
        <p:txBody>
          <a:bodyPr/>
          <a:lstStyle/>
          <a:p>
            <a:r>
              <a:rPr lang="en-GB"/>
              <a:t>Click to edit Master title style</a:t>
            </a:r>
            <a:endParaRPr lang="en-AU" dirty="0"/>
          </a:p>
        </p:txBody>
      </p:sp>
      <p:sp>
        <p:nvSpPr>
          <p:cNvPr id="7" name="Footer Placeholder 6">
            <a:extLst>
              <a:ext uri="{FF2B5EF4-FFF2-40B4-BE49-F238E27FC236}">
                <a16:creationId xmlns:a16="http://schemas.microsoft.com/office/drawing/2014/main" id="{B91E1143-CBAC-4E3D-95E2-1F1E3980ADDC}"/>
              </a:ext>
            </a:extLst>
          </p:cNvPr>
          <p:cNvSpPr>
            <a:spLocks noGrp="1"/>
          </p:cNvSpPr>
          <p:nvPr>
            <p:ph type="ftr" sz="quarter" idx="23"/>
          </p:nvPr>
        </p:nvSpPr>
        <p:spPr/>
        <p:txBody>
          <a:bodyPr/>
          <a:lstStyle/>
          <a:p>
            <a:endParaRPr lang="en-AU"/>
          </a:p>
        </p:txBody>
      </p:sp>
      <p:sp>
        <p:nvSpPr>
          <p:cNvPr id="8" name="Slide Number Placeholder 7">
            <a:extLst>
              <a:ext uri="{FF2B5EF4-FFF2-40B4-BE49-F238E27FC236}">
                <a16:creationId xmlns:a16="http://schemas.microsoft.com/office/drawing/2014/main" id="{24035F6F-B1C5-4CB7-9CF1-E5C49956EAC7}"/>
              </a:ext>
            </a:extLst>
          </p:cNvPr>
          <p:cNvSpPr>
            <a:spLocks noGrp="1"/>
          </p:cNvSpPr>
          <p:nvPr>
            <p:ph type="sldNum" sz="quarter" idx="24"/>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7626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cons &amp; Tex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1691720" y="1700808"/>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719668" y="2996952"/>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719668" y="3271090"/>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4" name="Picture Placeholder 8">
            <a:extLst>
              <a:ext uri="{FF2B5EF4-FFF2-40B4-BE49-F238E27FC236}">
                <a16:creationId xmlns:a16="http://schemas.microsoft.com/office/drawing/2014/main" id="{49164FB8-D4B8-4D90-B308-464FB278E97B}"/>
              </a:ext>
            </a:extLst>
          </p:cNvPr>
          <p:cNvSpPr>
            <a:spLocks noGrp="1"/>
          </p:cNvSpPr>
          <p:nvPr>
            <p:ph type="pic" sz="quarter" idx="23" hasCustomPrompt="1"/>
          </p:nvPr>
        </p:nvSpPr>
        <p:spPr>
          <a:xfrm>
            <a:off x="5376051" y="1700808"/>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18" name="Text Placeholder 14">
            <a:extLst>
              <a:ext uri="{FF2B5EF4-FFF2-40B4-BE49-F238E27FC236}">
                <a16:creationId xmlns:a16="http://schemas.microsoft.com/office/drawing/2014/main" id="{B01E9CDC-2523-40AE-AF29-5A44EBFD8919}"/>
              </a:ext>
            </a:extLst>
          </p:cNvPr>
          <p:cNvSpPr>
            <a:spLocks noGrp="1"/>
          </p:cNvSpPr>
          <p:nvPr>
            <p:ph type="body" sz="quarter" idx="24" hasCustomPrompt="1"/>
          </p:nvPr>
        </p:nvSpPr>
        <p:spPr>
          <a:xfrm>
            <a:off x="4403999" y="2996952"/>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9" name="Text Placeholder 14">
            <a:extLst>
              <a:ext uri="{FF2B5EF4-FFF2-40B4-BE49-F238E27FC236}">
                <a16:creationId xmlns:a16="http://schemas.microsoft.com/office/drawing/2014/main" id="{4ADAC2D7-6D0E-46B8-9F7A-B4DB99B8900F}"/>
              </a:ext>
            </a:extLst>
          </p:cNvPr>
          <p:cNvSpPr>
            <a:spLocks noGrp="1"/>
          </p:cNvSpPr>
          <p:nvPr>
            <p:ph type="body" sz="quarter" idx="25"/>
          </p:nvPr>
        </p:nvSpPr>
        <p:spPr>
          <a:xfrm>
            <a:off x="4403999" y="3271090"/>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21" name="Picture Placeholder 8">
            <a:extLst>
              <a:ext uri="{FF2B5EF4-FFF2-40B4-BE49-F238E27FC236}">
                <a16:creationId xmlns:a16="http://schemas.microsoft.com/office/drawing/2014/main" id="{EFE4D8B1-EBB1-4B03-B440-81D22A8A0339}"/>
              </a:ext>
            </a:extLst>
          </p:cNvPr>
          <p:cNvSpPr>
            <a:spLocks noGrp="1"/>
          </p:cNvSpPr>
          <p:nvPr>
            <p:ph type="pic" sz="quarter" idx="26" hasCustomPrompt="1"/>
          </p:nvPr>
        </p:nvSpPr>
        <p:spPr>
          <a:xfrm>
            <a:off x="9063158" y="1700907"/>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22" name="Text Placeholder 14">
            <a:extLst>
              <a:ext uri="{FF2B5EF4-FFF2-40B4-BE49-F238E27FC236}">
                <a16:creationId xmlns:a16="http://schemas.microsoft.com/office/drawing/2014/main" id="{9FADD90A-0B64-4F90-9B57-FE13E0FCA228}"/>
              </a:ext>
            </a:extLst>
          </p:cNvPr>
          <p:cNvSpPr>
            <a:spLocks noGrp="1"/>
          </p:cNvSpPr>
          <p:nvPr>
            <p:ph type="body" sz="quarter" idx="27" hasCustomPrompt="1"/>
          </p:nvPr>
        </p:nvSpPr>
        <p:spPr>
          <a:xfrm>
            <a:off x="8091106" y="2997051"/>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3" name="Text Placeholder 14">
            <a:extLst>
              <a:ext uri="{FF2B5EF4-FFF2-40B4-BE49-F238E27FC236}">
                <a16:creationId xmlns:a16="http://schemas.microsoft.com/office/drawing/2014/main" id="{ABE4C7F0-C749-4520-AA04-DB6CA99155AA}"/>
              </a:ext>
            </a:extLst>
          </p:cNvPr>
          <p:cNvSpPr>
            <a:spLocks noGrp="1"/>
          </p:cNvSpPr>
          <p:nvPr>
            <p:ph type="body" sz="quarter" idx="28"/>
          </p:nvPr>
        </p:nvSpPr>
        <p:spPr>
          <a:xfrm>
            <a:off x="8091106" y="3271189"/>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24" name="Picture Placeholder 8">
            <a:extLst>
              <a:ext uri="{FF2B5EF4-FFF2-40B4-BE49-F238E27FC236}">
                <a16:creationId xmlns:a16="http://schemas.microsoft.com/office/drawing/2014/main" id="{10240862-4D4B-4BB9-8F4B-AA856CD17F50}"/>
              </a:ext>
            </a:extLst>
          </p:cNvPr>
          <p:cNvSpPr>
            <a:spLocks noGrp="1"/>
          </p:cNvSpPr>
          <p:nvPr>
            <p:ph type="pic" sz="quarter" idx="29" hasCustomPrompt="1"/>
          </p:nvPr>
        </p:nvSpPr>
        <p:spPr>
          <a:xfrm>
            <a:off x="1691720" y="4077242"/>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25" name="Text Placeholder 14">
            <a:extLst>
              <a:ext uri="{FF2B5EF4-FFF2-40B4-BE49-F238E27FC236}">
                <a16:creationId xmlns:a16="http://schemas.microsoft.com/office/drawing/2014/main" id="{58449337-35B4-44F8-8D00-F0C15EFB9CE5}"/>
              </a:ext>
            </a:extLst>
          </p:cNvPr>
          <p:cNvSpPr>
            <a:spLocks noGrp="1"/>
          </p:cNvSpPr>
          <p:nvPr>
            <p:ph type="body" sz="quarter" idx="30" hasCustomPrompt="1"/>
          </p:nvPr>
        </p:nvSpPr>
        <p:spPr>
          <a:xfrm>
            <a:off x="719668" y="5373386"/>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6" name="Text Placeholder 14">
            <a:extLst>
              <a:ext uri="{FF2B5EF4-FFF2-40B4-BE49-F238E27FC236}">
                <a16:creationId xmlns:a16="http://schemas.microsoft.com/office/drawing/2014/main" id="{2477189D-83D5-4749-BD7C-CADC0D1471D9}"/>
              </a:ext>
            </a:extLst>
          </p:cNvPr>
          <p:cNvSpPr>
            <a:spLocks noGrp="1"/>
          </p:cNvSpPr>
          <p:nvPr>
            <p:ph type="body" sz="quarter" idx="31"/>
          </p:nvPr>
        </p:nvSpPr>
        <p:spPr>
          <a:xfrm>
            <a:off x="719668" y="5647524"/>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27" name="Picture Placeholder 8">
            <a:extLst>
              <a:ext uri="{FF2B5EF4-FFF2-40B4-BE49-F238E27FC236}">
                <a16:creationId xmlns:a16="http://schemas.microsoft.com/office/drawing/2014/main" id="{6618C35F-5F01-46A6-BF04-0CA9BDBAAB65}"/>
              </a:ext>
            </a:extLst>
          </p:cNvPr>
          <p:cNvSpPr>
            <a:spLocks noGrp="1"/>
          </p:cNvSpPr>
          <p:nvPr>
            <p:ph type="pic" sz="quarter" idx="32" hasCustomPrompt="1"/>
          </p:nvPr>
        </p:nvSpPr>
        <p:spPr>
          <a:xfrm>
            <a:off x="5376051" y="4077242"/>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28" name="Text Placeholder 14">
            <a:extLst>
              <a:ext uri="{FF2B5EF4-FFF2-40B4-BE49-F238E27FC236}">
                <a16:creationId xmlns:a16="http://schemas.microsoft.com/office/drawing/2014/main" id="{B63A3128-4CA8-48D5-B82E-7EDA918D7F39}"/>
              </a:ext>
            </a:extLst>
          </p:cNvPr>
          <p:cNvSpPr>
            <a:spLocks noGrp="1"/>
          </p:cNvSpPr>
          <p:nvPr>
            <p:ph type="body" sz="quarter" idx="33" hasCustomPrompt="1"/>
          </p:nvPr>
        </p:nvSpPr>
        <p:spPr>
          <a:xfrm>
            <a:off x="4403999" y="5373386"/>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9" name="Text Placeholder 14">
            <a:extLst>
              <a:ext uri="{FF2B5EF4-FFF2-40B4-BE49-F238E27FC236}">
                <a16:creationId xmlns:a16="http://schemas.microsoft.com/office/drawing/2014/main" id="{AB7F5300-022A-4183-A132-AA8EB6534A61}"/>
              </a:ext>
            </a:extLst>
          </p:cNvPr>
          <p:cNvSpPr>
            <a:spLocks noGrp="1"/>
          </p:cNvSpPr>
          <p:nvPr>
            <p:ph type="body" sz="quarter" idx="34"/>
          </p:nvPr>
        </p:nvSpPr>
        <p:spPr>
          <a:xfrm>
            <a:off x="4403999" y="5647524"/>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30" name="Picture Placeholder 8">
            <a:extLst>
              <a:ext uri="{FF2B5EF4-FFF2-40B4-BE49-F238E27FC236}">
                <a16:creationId xmlns:a16="http://schemas.microsoft.com/office/drawing/2014/main" id="{CE2DF1AF-9EAD-40B3-B73C-07649220BF03}"/>
              </a:ext>
            </a:extLst>
          </p:cNvPr>
          <p:cNvSpPr>
            <a:spLocks noGrp="1"/>
          </p:cNvSpPr>
          <p:nvPr>
            <p:ph type="pic" sz="quarter" idx="35" hasCustomPrompt="1"/>
          </p:nvPr>
        </p:nvSpPr>
        <p:spPr>
          <a:xfrm>
            <a:off x="9063158" y="4077341"/>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31" name="Text Placeholder 14">
            <a:extLst>
              <a:ext uri="{FF2B5EF4-FFF2-40B4-BE49-F238E27FC236}">
                <a16:creationId xmlns:a16="http://schemas.microsoft.com/office/drawing/2014/main" id="{40CD5A08-CA4F-41B8-A1B0-488A6EC44817}"/>
              </a:ext>
            </a:extLst>
          </p:cNvPr>
          <p:cNvSpPr>
            <a:spLocks noGrp="1"/>
          </p:cNvSpPr>
          <p:nvPr>
            <p:ph type="body" sz="quarter" idx="36" hasCustomPrompt="1"/>
          </p:nvPr>
        </p:nvSpPr>
        <p:spPr>
          <a:xfrm>
            <a:off x="8091106" y="5373485"/>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2" name="Text Placeholder 14">
            <a:extLst>
              <a:ext uri="{FF2B5EF4-FFF2-40B4-BE49-F238E27FC236}">
                <a16:creationId xmlns:a16="http://schemas.microsoft.com/office/drawing/2014/main" id="{B722C2B9-2C83-4877-A90D-0CA01537B08C}"/>
              </a:ext>
            </a:extLst>
          </p:cNvPr>
          <p:cNvSpPr>
            <a:spLocks noGrp="1"/>
          </p:cNvSpPr>
          <p:nvPr>
            <p:ph type="body" sz="quarter" idx="37"/>
          </p:nvPr>
        </p:nvSpPr>
        <p:spPr>
          <a:xfrm>
            <a:off x="8091106" y="5647623"/>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33" name="Rectangle 32">
            <a:extLst>
              <a:ext uri="{FF2B5EF4-FFF2-40B4-BE49-F238E27FC236}">
                <a16:creationId xmlns:a16="http://schemas.microsoft.com/office/drawing/2014/main" id="{6FF019EB-FA99-486B-BA02-92BE76012990}"/>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35" name="Picture 34">
            <a:extLst>
              <a:ext uri="{FF2B5EF4-FFF2-40B4-BE49-F238E27FC236}">
                <a16:creationId xmlns:a16="http://schemas.microsoft.com/office/drawing/2014/main" id="{F1882F53-3639-4FFE-AFD1-5428267B6B9D}"/>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3D2A4C4A-3642-4CE3-8FB6-AFE5A9CA81FA}"/>
              </a:ext>
            </a:extLst>
          </p:cNvPr>
          <p:cNvSpPr>
            <a:spLocks noGrp="1"/>
          </p:cNvSpPr>
          <p:nvPr>
            <p:ph type="title"/>
          </p:nvPr>
        </p:nvSpPr>
        <p:spPr/>
        <p:txBody>
          <a:bodyPr/>
          <a:lstStyle/>
          <a:p>
            <a:r>
              <a:rPr lang="en-GB"/>
              <a:t>Click to edit Master title style</a:t>
            </a:r>
            <a:endParaRPr lang="en-AU" dirty="0"/>
          </a:p>
        </p:txBody>
      </p:sp>
      <p:sp>
        <p:nvSpPr>
          <p:cNvPr id="7" name="Footer Placeholder 6">
            <a:extLst>
              <a:ext uri="{FF2B5EF4-FFF2-40B4-BE49-F238E27FC236}">
                <a16:creationId xmlns:a16="http://schemas.microsoft.com/office/drawing/2014/main" id="{5E82035B-DC9A-432B-8519-2243ECF2A4F3}"/>
              </a:ext>
            </a:extLst>
          </p:cNvPr>
          <p:cNvSpPr>
            <a:spLocks noGrp="1"/>
          </p:cNvSpPr>
          <p:nvPr>
            <p:ph type="ftr" sz="quarter" idx="39"/>
          </p:nvPr>
        </p:nvSpPr>
        <p:spPr/>
        <p:txBody>
          <a:bodyPr/>
          <a:lstStyle/>
          <a:p>
            <a:endParaRPr lang="en-AU"/>
          </a:p>
        </p:txBody>
      </p:sp>
      <p:sp>
        <p:nvSpPr>
          <p:cNvPr id="8" name="Slide Number Placeholder 7">
            <a:extLst>
              <a:ext uri="{FF2B5EF4-FFF2-40B4-BE49-F238E27FC236}">
                <a16:creationId xmlns:a16="http://schemas.microsoft.com/office/drawing/2014/main" id="{A8EC4C1B-640F-47AB-A0DF-816F2F8FB16E}"/>
              </a:ext>
            </a:extLst>
          </p:cNvPr>
          <p:cNvSpPr>
            <a:spLocks noGrp="1"/>
          </p:cNvSpPr>
          <p:nvPr>
            <p:ph type="sldNum" sz="quarter" idx="40"/>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226204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rder">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C9748A61-6439-491A-9457-33A20862D25C}"/>
              </a:ext>
            </a:extLst>
          </p:cNvPr>
          <p:cNvSpPr>
            <a:spLocks noGrp="1"/>
          </p:cNvSpPr>
          <p:nvPr>
            <p:ph type="body" sz="quarter" idx="29" hasCustomPrompt="1"/>
          </p:nvPr>
        </p:nvSpPr>
        <p:spPr>
          <a:xfrm>
            <a:off x="1079170" y="1917008"/>
            <a:ext cx="1584308" cy="1584000"/>
          </a:xfrm>
          <a:prstGeom prst="rect">
            <a:avLst/>
          </a:prstGeom>
          <a:solidFill>
            <a:schemeClr val="accent1"/>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69532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69532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36" name="Text Placeholder 14">
            <a:extLst>
              <a:ext uri="{FF2B5EF4-FFF2-40B4-BE49-F238E27FC236}">
                <a16:creationId xmlns:a16="http://schemas.microsoft.com/office/drawing/2014/main" id="{C17937B0-FDCD-421A-9652-36A59CE227A1}"/>
              </a:ext>
            </a:extLst>
          </p:cNvPr>
          <p:cNvSpPr>
            <a:spLocks noGrp="1"/>
          </p:cNvSpPr>
          <p:nvPr>
            <p:ph type="body" sz="quarter" idx="30" hasCustomPrompt="1"/>
          </p:nvPr>
        </p:nvSpPr>
        <p:spPr>
          <a:xfrm>
            <a:off x="3932120" y="1917008"/>
            <a:ext cx="1584308" cy="1584000"/>
          </a:xfrm>
          <a:prstGeom prst="rect">
            <a:avLst/>
          </a:prstGeom>
          <a:solidFill>
            <a:srgbClr val="962A8B"/>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37" name="Text Placeholder 14">
            <a:extLst>
              <a:ext uri="{FF2B5EF4-FFF2-40B4-BE49-F238E27FC236}">
                <a16:creationId xmlns:a16="http://schemas.microsoft.com/office/drawing/2014/main" id="{7AB4A338-5CDA-4742-A7F5-F49D6BE9AD4F}"/>
              </a:ext>
            </a:extLst>
          </p:cNvPr>
          <p:cNvSpPr>
            <a:spLocks noGrp="1"/>
          </p:cNvSpPr>
          <p:nvPr>
            <p:ph type="body" sz="quarter" idx="31" hasCustomPrompt="1"/>
          </p:nvPr>
        </p:nvSpPr>
        <p:spPr>
          <a:xfrm>
            <a:off x="354827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8" name="Text Placeholder 14">
            <a:extLst>
              <a:ext uri="{FF2B5EF4-FFF2-40B4-BE49-F238E27FC236}">
                <a16:creationId xmlns:a16="http://schemas.microsoft.com/office/drawing/2014/main" id="{9452123C-C6A2-4D45-AF62-5B6E775B6C90}"/>
              </a:ext>
            </a:extLst>
          </p:cNvPr>
          <p:cNvSpPr>
            <a:spLocks noGrp="1"/>
          </p:cNvSpPr>
          <p:nvPr>
            <p:ph type="body" sz="quarter" idx="32"/>
          </p:nvPr>
        </p:nvSpPr>
        <p:spPr>
          <a:xfrm>
            <a:off x="354827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39" name="Text Placeholder 14">
            <a:extLst>
              <a:ext uri="{FF2B5EF4-FFF2-40B4-BE49-F238E27FC236}">
                <a16:creationId xmlns:a16="http://schemas.microsoft.com/office/drawing/2014/main" id="{3DCBEBCB-7877-4BC1-BA6D-4E809F947A5F}"/>
              </a:ext>
            </a:extLst>
          </p:cNvPr>
          <p:cNvSpPr>
            <a:spLocks noGrp="1"/>
          </p:cNvSpPr>
          <p:nvPr>
            <p:ph type="body" sz="quarter" idx="33" hasCustomPrompt="1"/>
          </p:nvPr>
        </p:nvSpPr>
        <p:spPr>
          <a:xfrm>
            <a:off x="6686160" y="1917008"/>
            <a:ext cx="1584308" cy="1584000"/>
          </a:xfrm>
          <a:prstGeom prst="rect">
            <a:avLst/>
          </a:prstGeom>
          <a:solidFill>
            <a:srgbClr val="999490"/>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40" name="Text Placeholder 14">
            <a:extLst>
              <a:ext uri="{FF2B5EF4-FFF2-40B4-BE49-F238E27FC236}">
                <a16:creationId xmlns:a16="http://schemas.microsoft.com/office/drawing/2014/main" id="{2FE7559D-9529-40D4-8025-F2B8ED38A995}"/>
              </a:ext>
            </a:extLst>
          </p:cNvPr>
          <p:cNvSpPr>
            <a:spLocks noGrp="1"/>
          </p:cNvSpPr>
          <p:nvPr>
            <p:ph type="body" sz="quarter" idx="34" hasCustomPrompt="1"/>
          </p:nvPr>
        </p:nvSpPr>
        <p:spPr>
          <a:xfrm>
            <a:off x="630231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41" name="Text Placeholder 14">
            <a:extLst>
              <a:ext uri="{FF2B5EF4-FFF2-40B4-BE49-F238E27FC236}">
                <a16:creationId xmlns:a16="http://schemas.microsoft.com/office/drawing/2014/main" id="{2382D6B5-B43B-46F1-B879-42FA4CCBD202}"/>
              </a:ext>
            </a:extLst>
          </p:cNvPr>
          <p:cNvSpPr>
            <a:spLocks noGrp="1"/>
          </p:cNvSpPr>
          <p:nvPr>
            <p:ph type="body" sz="quarter" idx="35"/>
          </p:nvPr>
        </p:nvSpPr>
        <p:spPr>
          <a:xfrm>
            <a:off x="630231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42" name="Text Placeholder 14">
            <a:extLst>
              <a:ext uri="{FF2B5EF4-FFF2-40B4-BE49-F238E27FC236}">
                <a16:creationId xmlns:a16="http://schemas.microsoft.com/office/drawing/2014/main" id="{791F1A27-3497-4ECD-AAAC-804B3DF8F9FB}"/>
              </a:ext>
            </a:extLst>
          </p:cNvPr>
          <p:cNvSpPr>
            <a:spLocks noGrp="1"/>
          </p:cNvSpPr>
          <p:nvPr>
            <p:ph type="body" sz="quarter" idx="36" hasCustomPrompt="1"/>
          </p:nvPr>
        </p:nvSpPr>
        <p:spPr>
          <a:xfrm>
            <a:off x="9514768" y="1917008"/>
            <a:ext cx="1584308" cy="1584000"/>
          </a:xfrm>
          <a:prstGeom prst="rect">
            <a:avLst/>
          </a:prstGeom>
          <a:solidFill>
            <a:srgbClr val="D7D1CC"/>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43" name="Text Placeholder 14">
            <a:extLst>
              <a:ext uri="{FF2B5EF4-FFF2-40B4-BE49-F238E27FC236}">
                <a16:creationId xmlns:a16="http://schemas.microsoft.com/office/drawing/2014/main" id="{E0498A31-1633-4E6B-8EAE-AF4FDE6233F0}"/>
              </a:ext>
            </a:extLst>
          </p:cNvPr>
          <p:cNvSpPr>
            <a:spLocks noGrp="1"/>
          </p:cNvSpPr>
          <p:nvPr>
            <p:ph type="body" sz="quarter" idx="37" hasCustomPrompt="1"/>
          </p:nvPr>
        </p:nvSpPr>
        <p:spPr>
          <a:xfrm>
            <a:off x="9130924"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44" name="Text Placeholder 14">
            <a:extLst>
              <a:ext uri="{FF2B5EF4-FFF2-40B4-BE49-F238E27FC236}">
                <a16:creationId xmlns:a16="http://schemas.microsoft.com/office/drawing/2014/main" id="{9A54FCE6-6684-449A-86E0-142437219426}"/>
              </a:ext>
            </a:extLst>
          </p:cNvPr>
          <p:cNvSpPr>
            <a:spLocks noGrp="1"/>
          </p:cNvSpPr>
          <p:nvPr>
            <p:ph type="body" sz="quarter" idx="38"/>
          </p:nvPr>
        </p:nvSpPr>
        <p:spPr>
          <a:xfrm>
            <a:off x="9130924"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45" name="Rectangle 44">
            <a:extLst>
              <a:ext uri="{FF2B5EF4-FFF2-40B4-BE49-F238E27FC236}">
                <a16:creationId xmlns:a16="http://schemas.microsoft.com/office/drawing/2014/main" id="{895140AB-DCE2-4DB2-81B5-60470D8E34C0}"/>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21" name="Picture 20">
            <a:extLst>
              <a:ext uri="{FF2B5EF4-FFF2-40B4-BE49-F238E27FC236}">
                <a16:creationId xmlns:a16="http://schemas.microsoft.com/office/drawing/2014/main" id="{83BF142C-8B85-4BCA-8B54-67CC7F92FF43}"/>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FC67645D-435A-4DA4-9CBA-77E7F4B501FE}"/>
              </a:ext>
            </a:extLst>
          </p:cNvPr>
          <p:cNvSpPr>
            <a:spLocks noGrp="1"/>
          </p:cNvSpPr>
          <p:nvPr>
            <p:ph type="title"/>
          </p:nvPr>
        </p:nvSpPr>
        <p:spPr/>
        <p:txBody>
          <a:bodyPr/>
          <a:lstStyle/>
          <a:p>
            <a:r>
              <a:rPr lang="en-GB"/>
              <a:t>Click to edit Master title style</a:t>
            </a:r>
            <a:endParaRPr lang="en-AU" dirty="0"/>
          </a:p>
        </p:txBody>
      </p:sp>
      <p:sp>
        <p:nvSpPr>
          <p:cNvPr id="7" name="Footer Placeholder 6">
            <a:extLst>
              <a:ext uri="{FF2B5EF4-FFF2-40B4-BE49-F238E27FC236}">
                <a16:creationId xmlns:a16="http://schemas.microsoft.com/office/drawing/2014/main" id="{D9CEE3C6-C898-476B-873B-DAEEB357A992}"/>
              </a:ext>
            </a:extLst>
          </p:cNvPr>
          <p:cNvSpPr>
            <a:spLocks noGrp="1"/>
          </p:cNvSpPr>
          <p:nvPr>
            <p:ph type="ftr" sz="quarter" idx="40"/>
          </p:nvPr>
        </p:nvSpPr>
        <p:spPr/>
        <p:txBody>
          <a:bodyPr/>
          <a:lstStyle/>
          <a:p>
            <a:endParaRPr lang="en-AU"/>
          </a:p>
        </p:txBody>
      </p:sp>
      <p:sp>
        <p:nvSpPr>
          <p:cNvPr id="8" name="Slide Number Placeholder 7">
            <a:extLst>
              <a:ext uri="{FF2B5EF4-FFF2-40B4-BE49-F238E27FC236}">
                <a16:creationId xmlns:a16="http://schemas.microsoft.com/office/drawing/2014/main" id="{4CEACAED-B859-46A5-951B-270C91500FC6}"/>
              </a:ext>
            </a:extLst>
          </p:cNvPr>
          <p:cNvSpPr>
            <a:spLocks noGrp="1"/>
          </p:cNvSpPr>
          <p:nvPr>
            <p:ph type="sldNum" sz="quarter" idx="41"/>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260791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with Dark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3"/>
            <a:ext cx="5400673" cy="4608515"/>
          </a:xfrm>
          <a:prstGeom prst="rect">
            <a:avLst/>
          </a:prstGeom>
          <a:solidFill>
            <a:schemeClr val="accent1"/>
          </a:solidFill>
        </p:spPr>
        <p:txBody>
          <a:bodyPr anchor="ctr">
            <a:normAutofit/>
          </a:bodyPr>
          <a:lstStyle>
            <a:lvl1pPr algn="ctr">
              <a:defRPr sz="1800">
                <a:solidFill>
                  <a:schemeClr val="bg1"/>
                </a:solidFill>
              </a:defRPr>
            </a:lvl1pPr>
          </a:lstStyle>
          <a:p>
            <a:pPr lvl="0"/>
            <a:r>
              <a:rPr lang="en-GB"/>
              <a:t>Click to edit Master text styles</a:t>
            </a:r>
          </a:p>
        </p:txBody>
      </p:sp>
      <p:sp>
        <p:nvSpPr>
          <p:cNvPr id="10" name="Text Placeholder 5">
            <a:extLst>
              <a:ext uri="{FF2B5EF4-FFF2-40B4-BE49-F238E27FC236}">
                <a16:creationId xmlns:a16="http://schemas.microsoft.com/office/drawing/2014/main" id="{17F97712-4CC3-452D-A157-BEE84E80571D}"/>
              </a:ext>
            </a:extLst>
          </p:cNvPr>
          <p:cNvSpPr>
            <a:spLocks noGrp="1"/>
          </p:cNvSpPr>
          <p:nvPr>
            <p:ph type="body" sz="quarter" idx="15"/>
          </p:nvPr>
        </p:nvSpPr>
        <p:spPr>
          <a:xfrm>
            <a:off x="695326" y="1700213"/>
            <a:ext cx="5197808"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600"/>
              </a:spcAft>
              <a:defRPr lang="en-US" dirty="0"/>
            </a:lvl5pPr>
            <a:lvl6pPr>
              <a:defRPr lang="en-AU" dirty="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1" name="Text Placeholder 5">
            <a:extLst>
              <a:ext uri="{FF2B5EF4-FFF2-40B4-BE49-F238E27FC236}">
                <a16:creationId xmlns:a16="http://schemas.microsoft.com/office/drawing/2014/main" id="{F5F6752E-685A-46CF-8D29-A5D4E0013D21}"/>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6DD1DFD8-8A09-48BC-87A4-4F57F6D6FE1B}"/>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976C9786-9794-4BE5-BBFE-4B339825F287}"/>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2" name="Title 1">
            <a:extLst>
              <a:ext uri="{FF2B5EF4-FFF2-40B4-BE49-F238E27FC236}">
                <a16:creationId xmlns:a16="http://schemas.microsoft.com/office/drawing/2014/main" id="{A9EE0658-31AB-4AA9-B241-6C41D88C9769}"/>
              </a:ext>
            </a:extLst>
          </p:cNvPr>
          <p:cNvSpPr>
            <a:spLocks noGrp="1"/>
          </p:cNvSpPr>
          <p:nvPr>
            <p:ph type="title" hasCustomPrompt="1"/>
          </p:nvPr>
        </p:nvSpPr>
        <p:spPr/>
        <p:txBody>
          <a:bodyPr/>
          <a:lstStyle/>
          <a:p>
            <a:r>
              <a:rPr lang="en-US" dirty="0"/>
              <a:t>to edit Master title style</a:t>
            </a:r>
            <a:endParaRPr lang="en-AU" dirty="0"/>
          </a:p>
        </p:txBody>
      </p:sp>
      <p:sp>
        <p:nvSpPr>
          <p:cNvPr id="8" name="Footer Placeholder 7">
            <a:extLst>
              <a:ext uri="{FF2B5EF4-FFF2-40B4-BE49-F238E27FC236}">
                <a16:creationId xmlns:a16="http://schemas.microsoft.com/office/drawing/2014/main" id="{BDEE6526-1DB9-4ECD-86C1-1BB926D7D9FA}"/>
              </a:ext>
            </a:extLst>
          </p:cNvPr>
          <p:cNvSpPr>
            <a:spLocks noGrp="1"/>
          </p:cNvSpPr>
          <p:nvPr>
            <p:ph type="ftr" sz="quarter" idx="19"/>
          </p:nvPr>
        </p:nvSpPr>
        <p:spPr/>
        <p:txBody>
          <a:bodyPr/>
          <a:lstStyle/>
          <a:p>
            <a:endParaRPr lang="en-AU"/>
          </a:p>
        </p:txBody>
      </p:sp>
      <p:sp>
        <p:nvSpPr>
          <p:cNvPr id="12" name="Slide Number Placeholder 11">
            <a:extLst>
              <a:ext uri="{FF2B5EF4-FFF2-40B4-BE49-F238E27FC236}">
                <a16:creationId xmlns:a16="http://schemas.microsoft.com/office/drawing/2014/main" id="{B640CA88-D0CE-4C3C-BA4A-CB5E62584F1F}"/>
              </a:ext>
            </a:extLst>
          </p:cNvPr>
          <p:cNvSpPr>
            <a:spLocks noGrp="1"/>
          </p:cNvSpPr>
          <p:nvPr>
            <p:ph type="sldNum" sz="quarter" idx="20"/>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341555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with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2"/>
            <a:ext cx="5400673" cy="4608513"/>
          </a:xfrm>
          <a:prstGeom prst="rect">
            <a:avLst/>
          </a:prstGeom>
          <a:solidFill>
            <a:srgbClr val="962A8B"/>
          </a:solidFill>
        </p:spPr>
        <p:txBody>
          <a:bodyPr anchor="ctr">
            <a:normAutofit/>
          </a:bodyPr>
          <a:lstStyle>
            <a:lvl1pPr algn="ctr">
              <a:defRPr sz="1800">
                <a:solidFill>
                  <a:schemeClr val="bg1"/>
                </a:solidFill>
              </a:defRPr>
            </a:lvl1pPr>
          </a:lstStyle>
          <a:p>
            <a:pPr lvl="0"/>
            <a:r>
              <a:rPr lang="en-GB"/>
              <a:t>Click to edit Master text styles</a:t>
            </a:r>
          </a:p>
        </p:txBody>
      </p:sp>
      <p:sp>
        <p:nvSpPr>
          <p:cNvPr id="8" name="Text Placeholder 5">
            <a:extLst>
              <a:ext uri="{FF2B5EF4-FFF2-40B4-BE49-F238E27FC236}">
                <a16:creationId xmlns:a16="http://schemas.microsoft.com/office/drawing/2014/main" id="{1500BB1C-3C6B-46AF-8AA4-A4BA72712C80}"/>
              </a:ext>
            </a:extLst>
          </p:cNvPr>
          <p:cNvSpPr>
            <a:spLocks noGrp="1"/>
          </p:cNvSpPr>
          <p:nvPr>
            <p:ph type="body" sz="quarter" idx="15"/>
          </p:nvPr>
        </p:nvSpPr>
        <p:spPr>
          <a:xfrm>
            <a:off x="694800" y="1700212"/>
            <a:ext cx="5209113" cy="4608516"/>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Title 5">
            <a:extLst>
              <a:ext uri="{FF2B5EF4-FFF2-40B4-BE49-F238E27FC236}">
                <a16:creationId xmlns:a16="http://schemas.microsoft.com/office/drawing/2014/main" id="{8574EA24-97F9-47A1-937E-B8E4F532769A}"/>
              </a:ext>
            </a:extLst>
          </p:cNvPr>
          <p:cNvSpPr>
            <a:spLocks noGrp="1"/>
          </p:cNvSpPr>
          <p:nvPr>
            <p:ph type="title"/>
          </p:nvPr>
        </p:nvSpPr>
        <p:spPr/>
        <p:txBody>
          <a:bodyPr/>
          <a:lstStyle/>
          <a:p>
            <a:r>
              <a:rPr lang="en-GB"/>
              <a:t>Click to edit Master title style</a:t>
            </a:r>
            <a:endParaRPr lang="en-AU" dirty="0"/>
          </a:p>
        </p:txBody>
      </p:sp>
      <p:sp>
        <p:nvSpPr>
          <p:cNvPr id="13" name="Text Placeholder 5">
            <a:extLst>
              <a:ext uri="{FF2B5EF4-FFF2-40B4-BE49-F238E27FC236}">
                <a16:creationId xmlns:a16="http://schemas.microsoft.com/office/drawing/2014/main" id="{B11690AC-7C51-47ED-9DD6-4A98D2E79BBF}"/>
              </a:ext>
            </a:extLst>
          </p:cNvPr>
          <p:cNvSpPr>
            <a:spLocks noGrp="1"/>
          </p:cNvSpPr>
          <p:nvPr>
            <p:ph type="body" sz="quarter" idx="19"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F2CACF9F-55D3-4152-BDFF-84674C07B2BE}"/>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5" name="Picture 14">
            <a:extLst>
              <a:ext uri="{FF2B5EF4-FFF2-40B4-BE49-F238E27FC236}">
                <a16:creationId xmlns:a16="http://schemas.microsoft.com/office/drawing/2014/main" id="{3574170D-AC78-463A-B8E0-8E87954EAB8D}"/>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3" name="Footer Placeholder 2">
            <a:extLst>
              <a:ext uri="{FF2B5EF4-FFF2-40B4-BE49-F238E27FC236}">
                <a16:creationId xmlns:a16="http://schemas.microsoft.com/office/drawing/2014/main" id="{F7DAA7FD-BD90-42A7-ADCE-A909D39619CD}"/>
              </a:ext>
            </a:extLst>
          </p:cNvPr>
          <p:cNvSpPr>
            <a:spLocks noGrp="1"/>
          </p:cNvSpPr>
          <p:nvPr>
            <p:ph type="ftr" sz="quarter" idx="21"/>
          </p:nvPr>
        </p:nvSpPr>
        <p:spPr/>
        <p:txBody>
          <a:bodyPr/>
          <a:lstStyle/>
          <a:p>
            <a:endParaRPr lang="en-AU"/>
          </a:p>
        </p:txBody>
      </p:sp>
      <p:sp>
        <p:nvSpPr>
          <p:cNvPr id="4" name="Slide Number Placeholder 3">
            <a:extLst>
              <a:ext uri="{FF2B5EF4-FFF2-40B4-BE49-F238E27FC236}">
                <a16:creationId xmlns:a16="http://schemas.microsoft.com/office/drawing/2014/main" id="{9E1DB814-0723-41E1-87CA-20F94C28B05E}"/>
              </a:ext>
            </a:extLst>
          </p:cNvPr>
          <p:cNvSpPr>
            <a:spLocks noGrp="1"/>
          </p:cNvSpPr>
          <p:nvPr>
            <p:ph type="sldNum" sz="quarter" idx="22"/>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166428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with Neutral 1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3" y="1700213"/>
            <a:ext cx="5400672" cy="4608515"/>
          </a:xfrm>
          <a:prstGeom prst="rect">
            <a:avLst/>
          </a:prstGeom>
          <a:solidFill>
            <a:srgbClr val="D7D1CC"/>
          </a:solidFill>
        </p:spPr>
        <p:txBody>
          <a:bodyPr anchor="ctr">
            <a:normAutofit/>
          </a:bodyPr>
          <a:lstStyle>
            <a:lvl1pPr algn="ctr">
              <a:defRPr sz="1800">
                <a:solidFill>
                  <a:schemeClr val="tx1"/>
                </a:solidFill>
              </a:defRPr>
            </a:lvl1pPr>
          </a:lstStyle>
          <a:p>
            <a:pPr lvl="0"/>
            <a:r>
              <a:rPr lang="en-GB"/>
              <a:t>Click to edit Master text styles</a:t>
            </a:r>
          </a:p>
        </p:txBody>
      </p:sp>
      <p:sp>
        <p:nvSpPr>
          <p:cNvPr id="10" name="Text Placeholder 5">
            <a:extLst>
              <a:ext uri="{FF2B5EF4-FFF2-40B4-BE49-F238E27FC236}">
                <a16:creationId xmlns:a16="http://schemas.microsoft.com/office/drawing/2014/main" id="{643BCE34-49B7-4BA0-8263-6432C37E47F9}"/>
              </a:ext>
            </a:extLst>
          </p:cNvPr>
          <p:cNvSpPr>
            <a:spLocks noGrp="1"/>
          </p:cNvSpPr>
          <p:nvPr>
            <p:ph type="body" sz="quarter" idx="15"/>
          </p:nvPr>
        </p:nvSpPr>
        <p:spPr>
          <a:xfrm>
            <a:off x="694800" y="1700213"/>
            <a:ext cx="5209113"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itle 4">
            <a:extLst>
              <a:ext uri="{FF2B5EF4-FFF2-40B4-BE49-F238E27FC236}">
                <a16:creationId xmlns:a16="http://schemas.microsoft.com/office/drawing/2014/main" id="{5045A20B-3961-4824-8B5F-429563405594}"/>
              </a:ext>
            </a:extLst>
          </p:cNvPr>
          <p:cNvSpPr>
            <a:spLocks noGrp="1"/>
          </p:cNvSpPr>
          <p:nvPr>
            <p:ph type="title"/>
          </p:nvPr>
        </p:nvSpPr>
        <p:spPr/>
        <p:txBody>
          <a:bodyPr/>
          <a:lstStyle/>
          <a:p>
            <a:r>
              <a:rPr lang="en-GB"/>
              <a:t>Click to edit Master title style</a:t>
            </a:r>
            <a:endParaRPr lang="en-AU" dirty="0"/>
          </a:p>
        </p:txBody>
      </p:sp>
      <p:sp>
        <p:nvSpPr>
          <p:cNvPr id="9" name="Text Placeholder 5">
            <a:extLst>
              <a:ext uri="{FF2B5EF4-FFF2-40B4-BE49-F238E27FC236}">
                <a16:creationId xmlns:a16="http://schemas.microsoft.com/office/drawing/2014/main" id="{DB36345A-6B2C-4967-909A-6BAA4D16DEDF}"/>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2DA7A291-5EAC-486D-928E-F46ED8B55AD0}"/>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CD6EAF7D-7C9B-4789-AC1C-A7AF349D1D21}"/>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8" name="Footer Placeholder 7">
            <a:extLst>
              <a:ext uri="{FF2B5EF4-FFF2-40B4-BE49-F238E27FC236}">
                <a16:creationId xmlns:a16="http://schemas.microsoft.com/office/drawing/2014/main" id="{F8E8DCA5-91C8-4DF9-B37E-735B2EA5D36B}"/>
              </a:ext>
            </a:extLst>
          </p:cNvPr>
          <p:cNvSpPr>
            <a:spLocks noGrp="1"/>
          </p:cNvSpPr>
          <p:nvPr>
            <p:ph type="ftr" sz="quarter" idx="19"/>
          </p:nvPr>
        </p:nvSpPr>
        <p:spPr/>
        <p:txBody>
          <a:bodyPr/>
          <a:lstStyle/>
          <a:p>
            <a:endParaRPr lang="en-AU"/>
          </a:p>
        </p:txBody>
      </p:sp>
      <p:sp>
        <p:nvSpPr>
          <p:cNvPr id="12" name="Slide Number Placeholder 11">
            <a:extLst>
              <a:ext uri="{FF2B5EF4-FFF2-40B4-BE49-F238E27FC236}">
                <a16:creationId xmlns:a16="http://schemas.microsoft.com/office/drawing/2014/main" id="{BFFC83A9-C0D2-49A3-AC00-E1A4A64271B0}"/>
              </a:ext>
            </a:extLst>
          </p:cNvPr>
          <p:cNvSpPr>
            <a:spLocks noGrp="1"/>
          </p:cNvSpPr>
          <p:nvPr>
            <p:ph type="sldNum" sz="quarter" idx="20"/>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29037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1143405"/>
            <a:ext cx="10728647" cy="1296144"/>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695306" y="2553954"/>
            <a:ext cx="10737592" cy="2675249"/>
          </a:xfrm>
          <a:prstGeom prst="rect">
            <a:avLst/>
          </a:prstGeom>
          <a:noFill/>
        </p:spPr>
        <p:txBody>
          <a:bodyPr>
            <a:normAutofit/>
          </a:bodyPr>
          <a:lstStyle>
            <a:lvl1pPr marL="0" indent="0">
              <a:lnSpc>
                <a:spcPts val="3240"/>
              </a:lnSpc>
              <a:buNone/>
              <a:defRPr sz="2700">
                <a:solidFill>
                  <a:schemeClr val="bg1"/>
                </a:solidFill>
              </a:defRPr>
            </a:lvl1pPr>
          </a:lstStyle>
          <a:p>
            <a:pPr lvl="0"/>
            <a:r>
              <a:rPr lang="en-US" dirty="0"/>
              <a:t>[Subtitle]</a:t>
            </a:r>
          </a:p>
        </p:txBody>
      </p:sp>
      <p:sp>
        <p:nvSpPr>
          <p:cNvPr id="3" name="Rectangle 2">
            <a:extLst>
              <a:ext uri="{FF2B5EF4-FFF2-40B4-BE49-F238E27FC236}">
                <a16:creationId xmlns:a16="http://schemas.microsoft.com/office/drawing/2014/main" id="{19933EA7-FE92-4C6D-8733-61E671888999}"/>
              </a:ext>
            </a:extLst>
          </p:cNvPr>
          <p:cNvSpPr/>
          <p:nvPr/>
        </p:nvSpPr>
        <p:spPr bwMode="ltGray">
          <a:xfrm>
            <a:off x="2" y="0"/>
            <a:ext cx="12191999" cy="9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6" name="Picture 15">
            <a:extLst>
              <a:ext uri="{FF2B5EF4-FFF2-40B4-BE49-F238E27FC236}">
                <a16:creationId xmlns:a16="http://schemas.microsoft.com/office/drawing/2014/main" id="{D93FA41E-EFD5-45E8-BE8D-8CAB28F4BDD2}"/>
              </a:ext>
            </a:extLst>
          </p:cNvPr>
          <p:cNvPicPr>
            <a:picLocks noChangeAspect="1"/>
          </p:cNvPicPr>
          <p:nvPr/>
        </p:nvPicPr>
        <p:blipFill>
          <a:blip r:embed="rId3"/>
          <a:stretch>
            <a:fillRect/>
          </a:stretch>
        </p:blipFill>
        <p:spPr>
          <a:xfrm>
            <a:off x="704849" y="234886"/>
            <a:ext cx="2988000" cy="452585"/>
          </a:xfrm>
          <a:prstGeom prst="rect">
            <a:avLst/>
          </a:prstGeom>
        </p:spPr>
      </p:pic>
      <p:sp>
        <p:nvSpPr>
          <p:cNvPr id="5" name="TextBox 4">
            <a:extLst>
              <a:ext uri="{FF2B5EF4-FFF2-40B4-BE49-F238E27FC236}">
                <a16:creationId xmlns:a16="http://schemas.microsoft.com/office/drawing/2014/main" id="{FDDADB43-ED09-48C5-A41D-5E4BDF72C85E}"/>
              </a:ext>
            </a:extLst>
          </p:cNvPr>
          <p:cNvSpPr txBox="1"/>
          <p:nvPr/>
        </p:nvSpPr>
        <p:spPr>
          <a:xfrm>
            <a:off x="1" y="-1586050"/>
            <a:ext cx="7632171" cy="1384995"/>
          </a:xfrm>
          <a:prstGeom prst="rect">
            <a:avLst/>
          </a:prstGeom>
          <a:solidFill>
            <a:schemeClr val="accent1"/>
          </a:solidFill>
        </p:spPr>
        <p:txBody>
          <a:bodyPr wrap="square" rtlCol="0">
            <a:spAutoFit/>
          </a:bodyPr>
          <a:lstStyle/>
          <a:p>
            <a:r>
              <a:rPr lang="en-AU" sz="1400" dirty="0">
                <a:solidFill>
                  <a:schemeClr val="bg1"/>
                </a:solidFill>
              </a:rPr>
              <a:t>For this slide design, you can choose your own image </a:t>
            </a:r>
            <a:br>
              <a:rPr lang="en-AU" sz="1400" dirty="0">
                <a:solidFill>
                  <a:schemeClr val="bg1"/>
                </a:solidFill>
              </a:rPr>
            </a:br>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‘Picture’ is already selected</a:t>
            </a:r>
          </a:p>
          <a:p>
            <a:r>
              <a:rPr lang="en-US" sz="1400" dirty="0">
                <a:solidFill>
                  <a:schemeClr val="bg1"/>
                </a:solidFill>
              </a:rPr>
              <a:t>Go to the ‘File’ button and select another image</a:t>
            </a:r>
          </a:p>
          <a:p>
            <a:r>
              <a:rPr lang="en-US" sz="1400" dirty="0">
                <a:solidFill>
                  <a:schemeClr val="bg1"/>
                </a:solidFill>
              </a:rPr>
              <a:t>Change text </a:t>
            </a:r>
            <a:r>
              <a:rPr lang="en-US" sz="1400" dirty="0" err="1">
                <a:solidFill>
                  <a:schemeClr val="bg1"/>
                </a:solidFill>
              </a:rPr>
              <a:t>colour</a:t>
            </a:r>
            <a:r>
              <a:rPr lang="en-US" sz="1400" dirty="0">
                <a:solidFill>
                  <a:schemeClr val="bg1"/>
                </a:solidFill>
              </a:rPr>
              <a:t> as necessary to suit the image</a:t>
            </a:r>
            <a:endParaRPr lang="en-AU" sz="1400" dirty="0">
              <a:solidFill>
                <a:schemeClr val="bg1"/>
              </a:solidFill>
            </a:endParaRPr>
          </a:p>
        </p:txBody>
      </p:sp>
      <p:sp>
        <p:nvSpPr>
          <p:cNvPr id="11" name="Right Triangle 3">
            <a:extLst>
              <a:ext uri="{FF2B5EF4-FFF2-40B4-BE49-F238E27FC236}">
                <a16:creationId xmlns:a16="http://schemas.microsoft.com/office/drawing/2014/main" id="{5A5C0481-15B5-4619-B80D-C8C9ABD7F904}"/>
              </a:ext>
            </a:extLst>
          </p:cNvPr>
          <p:cNvSpPr/>
          <p:nvPr/>
        </p:nvSpPr>
        <p:spPr bwMode="invGray">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Graphic 1">
            <a:extLst>
              <a:ext uri="{FF2B5EF4-FFF2-40B4-BE49-F238E27FC236}">
                <a16:creationId xmlns:a16="http://schemas.microsoft.com/office/drawing/2014/main" id="{84EF10FC-E046-43D3-9897-04BE4FF5A176}"/>
              </a:ext>
            </a:extLst>
          </p:cNvPr>
          <p:cNvSpPr/>
          <p:nvPr/>
        </p:nvSpPr>
        <p:spPr bwMode="invGray">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806462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 with Neutral 2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3"/>
            <a:ext cx="5400673" cy="4608512"/>
          </a:xfrm>
          <a:prstGeom prst="rect">
            <a:avLst/>
          </a:prstGeom>
          <a:solidFill>
            <a:srgbClr val="999490"/>
          </a:solidFill>
        </p:spPr>
        <p:txBody>
          <a:bodyPr anchor="ctr">
            <a:normAutofit/>
          </a:bodyPr>
          <a:lstStyle>
            <a:lvl1pPr algn="ctr">
              <a:defRPr sz="1800">
                <a:solidFill>
                  <a:schemeClr val="bg1"/>
                </a:solidFill>
              </a:defRPr>
            </a:lvl1pPr>
          </a:lstStyle>
          <a:p>
            <a:pPr lvl="0"/>
            <a:r>
              <a:rPr lang="en-GB"/>
              <a:t>Click to edit Master text styles</a:t>
            </a:r>
          </a:p>
        </p:txBody>
      </p:sp>
      <p:sp>
        <p:nvSpPr>
          <p:cNvPr id="9" name="Text Placeholder 5">
            <a:extLst>
              <a:ext uri="{FF2B5EF4-FFF2-40B4-BE49-F238E27FC236}">
                <a16:creationId xmlns:a16="http://schemas.microsoft.com/office/drawing/2014/main" id="{00D8A284-12F0-43E7-820E-1E72AC40E17F}"/>
              </a:ext>
            </a:extLst>
          </p:cNvPr>
          <p:cNvSpPr>
            <a:spLocks noGrp="1"/>
          </p:cNvSpPr>
          <p:nvPr>
            <p:ph type="body" sz="quarter" idx="15"/>
          </p:nvPr>
        </p:nvSpPr>
        <p:spPr>
          <a:xfrm>
            <a:off x="694800" y="1700212"/>
            <a:ext cx="5209113"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Title 5">
            <a:extLst>
              <a:ext uri="{FF2B5EF4-FFF2-40B4-BE49-F238E27FC236}">
                <a16:creationId xmlns:a16="http://schemas.microsoft.com/office/drawing/2014/main" id="{F3255835-9B81-4FE6-A19A-BDEACE6D532E}"/>
              </a:ext>
            </a:extLst>
          </p:cNvPr>
          <p:cNvSpPr>
            <a:spLocks noGrp="1"/>
          </p:cNvSpPr>
          <p:nvPr>
            <p:ph type="title"/>
          </p:nvPr>
        </p:nvSpPr>
        <p:spPr/>
        <p:txBody>
          <a:bodyPr/>
          <a:lstStyle/>
          <a:p>
            <a:r>
              <a:rPr lang="en-GB"/>
              <a:t>Click to edit Master title style</a:t>
            </a:r>
            <a:endParaRPr lang="en-AU" dirty="0"/>
          </a:p>
        </p:txBody>
      </p:sp>
      <p:sp>
        <p:nvSpPr>
          <p:cNvPr id="11" name="Text Placeholder 5">
            <a:extLst>
              <a:ext uri="{FF2B5EF4-FFF2-40B4-BE49-F238E27FC236}">
                <a16:creationId xmlns:a16="http://schemas.microsoft.com/office/drawing/2014/main" id="{FE5F36F7-9D4E-4EA5-882E-DEDD94B59C30}"/>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13000394-8C62-4535-AFCB-49065079CFAF}"/>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A9739123-EB1E-4E5F-B70D-F7DEE2CEE7E1}"/>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8" name="Footer Placeholder 7">
            <a:extLst>
              <a:ext uri="{FF2B5EF4-FFF2-40B4-BE49-F238E27FC236}">
                <a16:creationId xmlns:a16="http://schemas.microsoft.com/office/drawing/2014/main" id="{16DA6B27-3249-4E2E-BD52-822F0E96F786}"/>
              </a:ext>
            </a:extLst>
          </p:cNvPr>
          <p:cNvSpPr>
            <a:spLocks noGrp="1"/>
          </p:cNvSpPr>
          <p:nvPr>
            <p:ph type="ftr" sz="quarter" idx="19"/>
          </p:nvPr>
        </p:nvSpPr>
        <p:spPr/>
        <p:txBody>
          <a:bodyPr/>
          <a:lstStyle/>
          <a:p>
            <a:endParaRPr lang="en-AU"/>
          </a:p>
        </p:txBody>
      </p:sp>
      <p:sp>
        <p:nvSpPr>
          <p:cNvPr id="12" name="Slide Number Placeholder 11">
            <a:extLst>
              <a:ext uri="{FF2B5EF4-FFF2-40B4-BE49-F238E27FC236}">
                <a16:creationId xmlns:a16="http://schemas.microsoft.com/office/drawing/2014/main" id="{D28ACE60-DF21-472F-8FF6-A086BB2C1141}"/>
              </a:ext>
            </a:extLst>
          </p:cNvPr>
          <p:cNvSpPr>
            <a:spLocks noGrp="1"/>
          </p:cNvSpPr>
          <p:nvPr>
            <p:ph type="sldNum" sz="quarter" idx="20"/>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62814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hree Pullouts">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A75515C-08B2-490C-B8D9-273E0B4B793E}"/>
              </a:ext>
            </a:extLst>
          </p:cNvPr>
          <p:cNvSpPr>
            <a:spLocks noGrp="1"/>
          </p:cNvSpPr>
          <p:nvPr>
            <p:ph type="body" sz="quarter" idx="21" hasCustomPrompt="1"/>
          </p:nvPr>
        </p:nvSpPr>
        <p:spPr>
          <a:xfrm>
            <a:off x="8112127" y="1700213"/>
            <a:ext cx="3384548" cy="4615710"/>
          </a:xfrm>
          <a:prstGeom prst="rect">
            <a:avLst/>
          </a:prstGeom>
          <a:solidFill>
            <a:schemeClr val="accent1"/>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GB"/>
              <a:t>Click to edit Master title style</a:t>
            </a:r>
            <a:endParaRPr lang="en-AU" dirty="0"/>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Text Placeholder 6">
            <a:extLst>
              <a:ext uri="{FF2B5EF4-FFF2-40B4-BE49-F238E27FC236}">
                <a16:creationId xmlns:a16="http://schemas.microsoft.com/office/drawing/2014/main" id="{5A8D97C9-2BD4-40D2-8A9C-5D0FDC041E5C}"/>
              </a:ext>
            </a:extLst>
          </p:cNvPr>
          <p:cNvSpPr>
            <a:spLocks noGrp="1"/>
          </p:cNvSpPr>
          <p:nvPr>
            <p:ph type="body" sz="quarter" idx="19" hasCustomPrompt="1"/>
          </p:nvPr>
        </p:nvSpPr>
        <p:spPr>
          <a:xfrm>
            <a:off x="695328" y="1700213"/>
            <a:ext cx="3384548" cy="4615710"/>
          </a:xfrm>
          <a:prstGeom prst="rect">
            <a:avLst/>
          </a:prstGeom>
          <a:solidFill>
            <a:srgbClr val="962A8B"/>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12" name="Text Placeholder 6">
            <a:extLst>
              <a:ext uri="{FF2B5EF4-FFF2-40B4-BE49-F238E27FC236}">
                <a16:creationId xmlns:a16="http://schemas.microsoft.com/office/drawing/2014/main" id="{2409A6CC-1C55-4870-8E22-205BA52568D4}"/>
              </a:ext>
            </a:extLst>
          </p:cNvPr>
          <p:cNvSpPr>
            <a:spLocks noGrp="1"/>
          </p:cNvSpPr>
          <p:nvPr>
            <p:ph type="body" sz="quarter" idx="20" hasCustomPrompt="1"/>
          </p:nvPr>
        </p:nvSpPr>
        <p:spPr>
          <a:xfrm>
            <a:off x="4387255" y="1692905"/>
            <a:ext cx="3384548" cy="4615710"/>
          </a:xfrm>
          <a:prstGeom prst="rect">
            <a:avLst/>
          </a:prstGeom>
          <a:solidFill>
            <a:srgbClr val="999490"/>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14" name="Rectangle 13">
            <a:extLst>
              <a:ext uri="{FF2B5EF4-FFF2-40B4-BE49-F238E27FC236}">
                <a16:creationId xmlns:a16="http://schemas.microsoft.com/office/drawing/2014/main" id="{1E1AC039-02E7-49D5-B557-F29BDF128A9E}"/>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6" name="Picture 15">
            <a:extLst>
              <a:ext uri="{FF2B5EF4-FFF2-40B4-BE49-F238E27FC236}">
                <a16:creationId xmlns:a16="http://schemas.microsoft.com/office/drawing/2014/main" id="{7AE48569-D32E-4698-B1DF-F6D3A1B423B0}"/>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7" name="Footer Placeholder 6">
            <a:extLst>
              <a:ext uri="{FF2B5EF4-FFF2-40B4-BE49-F238E27FC236}">
                <a16:creationId xmlns:a16="http://schemas.microsoft.com/office/drawing/2014/main" id="{CB490FF1-595C-4C0F-8493-0452D9413FEC}"/>
              </a:ext>
            </a:extLst>
          </p:cNvPr>
          <p:cNvSpPr>
            <a:spLocks noGrp="1"/>
          </p:cNvSpPr>
          <p:nvPr>
            <p:ph type="ftr" sz="quarter" idx="23"/>
          </p:nvPr>
        </p:nvSpPr>
        <p:spPr/>
        <p:txBody>
          <a:bodyPr/>
          <a:lstStyle/>
          <a:p>
            <a:endParaRPr lang="en-AU"/>
          </a:p>
        </p:txBody>
      </p:sp>
      <p:sp>
        <p:nvSpPr>
          <p:cNvPr id="8" name="Slide Number Placeholder 7">
            <a:extLst>
              <a:ext uri="{FF2B5EF4-FFF2-40B4-BE49-F238E27FC236}">
                <a16:creationId xmlns:a16="http://schemas.microsoft.com/office/drawing/2014/main" id="{991171E7-B6F7-4135-91FD-8404DE6A1A00}"/>
              </a:ext>
            </a:extLst>
          </p:cNvPr>
          <p:cNvSpPr>
            <a:spLocks noGrp="1"/>
          </p:cNvSpPr>
          <p:nvPr>
            <p:ph type="sldNum" sz="quarter" idx="24"/>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324854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Multi-layout 1">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06D0029-C709-49E4-ADBE-DE71FBF91E19}"/>
              </a:ext>
            </a:extLst>
          </p:cNvPr>
          <p:cNvSpPr>
            <a:spLocks noGrp="1"/>
          </p:cNvSpPr>
          <p:nvPr>
            <p:ph sz="quarter" idx="15"/>
          </p:nvPr>
        </p:nvSpPr>
        <p:spPr>
          <a:xfrm>
            <a:off x="694800" y="3593712"/>
            <a:ext cx="5198533" cy="2715015"/>
          </a:xfrm>
          <a:prstGeom prst="rect">
            <a:avLst/>
          </a:prstGeom>
        </p:spPr>
        <p:txBody>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AU" dirty="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Content Placeholder 13">
            <a:extLst>
              <a:ext uri="{FF2B5EF4-FFF2-40B4-BE49-F238E27FC236}">
                <a16:creationId xmlns:a16="http://schemas.microsoft.com/office/drawing/2014/main" id="{842AA681-0A5C-4843-AFF7-8900ED2A6D68}"/>
              </a:ext>
            </a:extLst>
          </p:cNvPr>
          <p:cNvSpPr>
            <a:spLocks noGrp="1"/>
          </p:cNvSpPr>
          <p:nvPr>
            <p:ph sz="quarter" idx="16" hasCustomPrompt="1"/>
          </p:nvPr>
        </p:nvSpPr>
        <p:spPr>
          <a:xfrm>
            <a:off x="6288618" y="2024810"/>
            <a:ext cx="5198400" cy="2427894"/>
          </a:xfrm>
          <a:prstGeom prst="rect">
            <a:avLst/>
          </a:prstGeom>
        </p:spPr>
        <p:txBody>
          <a:bodyPr/>
          <a:lstStyle>
            <a:lvl1pPr>
              <a:defRPr/>
            </a:lvl1pPr>
          </a:lstStyle>
          <a:p>
            <a:pPr lvl="0"/>
            <a:r>
              <a:rPr lang="en-US" dirty="0"/>
              <a:t> </a:t>
            </a:r>
            <a:endParaRPr lang="en-AU" dirty="0"/>
          </a:p>
        </p:txBody>
      </p:sp>
      <p:sp>
        <p:nvSpPr>
          <p:cNvPr id="16" name="Content Placeholder 11">
            <a:extLst>
              <a:ext uri="{FF2B5EF4-FFF2-40B4-BE49-F238E27FC236}">
                <a16:creationId xmlns:a16="http://schemas.microsoft.com/office/drawing/2014/main" id="{C1A5F930-F83B-4616-AC17-D7231CE87421}"/>
              </a:ext>
            </a:extLst>
          </p:cNvPr>
          <p:cNvSpPr>
            <a:spLocks noGrp="1"/>
          </p:cNvSpPr>
          <p:nvPr>
            <p:ph sz="quarter" idx="17"/>
          </p:nvPr>
        </p:nvSpPr>
        <p:spPr>
          <a:xfrm>
            <a:off x="6288619" y="4602158"/>
            <a:ext cx="5198533" cy="1700191"/>
          </a:xfrm>
          <a:prstGeom prst="rect">
            <a:avLst/>
          </a:prstGeo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5">
            <a:extLst>
              <a:ext uri="{FF2B5EF4-FFF2-40B4-BE49-F238E27FC236}">
                <a16:creationId xmlns:a16="http://schemas.microsoft.com/office/drawing/2014/main" id="{0ABFF14A-9BDE-42F0-AA14-E13CCFE3E4FE}"/>
              </a:ext>
            </a:extLst>
          </p:cNvPr>
          <p:cNvSpPr>
            <a:spLocks noGrp="1"/>
          </p:cNvSpPr>
          <p:nvPr>
            <p:ph type="body" sz="quarter" idx="18"/>
          </p:nvPr>
        </p:nvSpPr>
        <p:spPr>
          <a:xfrm>
            <a:off x="694800" y="1700808"/>
            <a:ext cx="5198532" cy="1743450"/>
          </a:xfrm>
          <a:prstGeom prst="rect">
            <a:avLst/>
          </a:prstGeom>
        </p:spPr>
        <p:txBody>
          <a:bodyPr/>
          <a:lstStyle/>
          <a:p>
            <a:pPr lvl="0"/>
            <a:r>
              <a:rPr lang="en-GB"/>
              <a:t>Click to edit Master text styles</a:t>
            </a:r>
          </a:p>
        </p:txBody>
      </p:sp>
      <p:sp>
        <p:nvSpPr>
          <p:cNvPr id="13" name="Content Placeholder 11">
            <a:extLst>
              <a:ext uri="{FF2B5EF4-FFF2-40B4-BE49-F238E27FC236}">
                <a16:creationId xmlns:a16="http://schemas.microsoft.com/office/drawing/2014/main" id="{47FC4A52-417F-4863-97DD-E656EA43AC92}"/>
              </a:ext>
            </a:extLst>
          </p:cNvPr>
          <p:cNvSpPr>
            <a:spLocks noGrp="1"/>
          </p:cNvSpPr>
          <p:nvPr>
            <p:ph sz="quarter" idx="19" hasCustomPrompt="1"/>
          </p:nvPr>
        </p:nvSpPr>
        <p:spPr>
          <a:xfrm>
            <a:off x="6288619" y="1700809"/>
            <a:ext cx="5198533" cy="324000"/>
          </a:xfrm>
          <a:prstGeom prst="rect">
            <a:avLst/>
          </a:prstGeom>
        </p:spPr>
        <p:txBody>
          <a:bodyPr>
            <a:normAutofit/>
          </a:bodyPr>
          <a:lstStyle>
            <a:lvl5pPr>
              <a:defRPr lang="en-AU" sz="2000" b="1" dirty="0"/>
            </a:lvl5pPr>
          </a:lstStyle>
          <a:p>
            <a:pPr lvl="4"/>
            <a:r>
              <a:rPr lang="en-US" dirty="0"/>
              <a:t>Fifth level</a:t>
            </a:r>
            <a:endParaRPr lang="en-AU" dirty="0"/>
          </a:p>
        </p:txBody>
      </p:sp>
      <p:sp>
        <p:nvSpPr>
          <p:cNvPr id="7" name="Title 6">
            <a:extLst>
              <a:ext uri="{FF2B5EF4-FFF2-40B4-BE49-F238E27FC236}">
                <a16:creationId xmlns:a16="http://schemas.microsoft.com/office/drawing/2014/main" id="{5A696586-6988-4D6B-BE2D-2C0EDF447A61}"/>
              </a:ext>
            </a:extLst>
          </p:cNvPr>
          <p:cNvSpPr>
            <a:spLocks noGrp="1"/>
          </p:cNvSpPr>
          <p:nvPr>
            <p:ph type="title"/>
          </p:nvPr>
        </p:nvSpPr>
        <p:spPr/>
        <p:txBody>
          <a:bodyPr/>
          <a:lstStyle/>
          <a:p>
            <a:r>
              <a:rPr lang="en-GB"/>
              <a:t>Click to edit Master title style</a:t>
            </a:r>
            <a:endParaRPr lang="en-AU" dirty="0"/>
          </a:p>
        </p:txBody>
      </p:sp>
      <p:sp>
        <p:nvSpPr>
          <p:cNvPr id="15" name="Text Placeholder 5">
            <a:extLst>
              <a:ext uri="{FF2B5EF4-FFF2-40B4-BE49-F238E27FC236}">
                <a16:creationId xmlns:a16="http://schemas.microsoft.com/office/drawing/2014/main" id="{14229EC4-696A-4791-8EB0-396DF61F7A28}"/>
              </a:ext>
            </a:extLst>
          </p:cNvPr>
          <p:cNvSpPr>
            <a:spLocks noGrp="1"/>
          </p:cNvSpPr>
          <p:nvPr>
            <p:ph type="body" sz="quarter" idx="23"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7" name="Rectangle 16">
            <a:extLst>
              <a:ext uri="{FF2B5EF4-FFF2-40B4-BE49-F238E27FC236}">
                <a16:creationId xmlns:a16="http://schemas.microsoft.com/office/drawing/2014/main" id="{FB3B4A2E-6294-4DC9-8779-3231A7E9B5C2}"/>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9" name="Picture 18">
            <a:extLst>
              <a:ext uri="{FF2B5EF4-FFF2-40B4-BE49-F238E27FC236}">
                <a16:creationId xmlns:a16="http://schemas.microsoft.com/office/drawing/2014/main" id="{4BCAB502-16F2-4A19-97A1-C081D226597B}"/>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8" name="Footer Placeholder 7">
            <a:extLst>
              <a:ext uri="{FF2B5EF4-FFF2-40B4-BE49-F238E27FC236}">
                <a16:creationId xmlns:a16="http://schemas.microsoft.com/office/drawing/2014/main" id="{CEC400A7-6A57-42A4-9CC7-26ED632D030D}"/>
              </a:ext>
            </a:extLst>
          </p:cNvPr>
          <p:cNvSpPr>
            <a:spLocks noGrp="1"/>
          </p:cNvSpPr>
          <p:nvPr>
            <p:ph type="ftr" sz="quarter" idx="25"/>
          </p:nvPr>
        </p:nvSpPr>
        <p:spPr/>
        <p:txBody>
          <a:bodyPr/>
          <a:lstStyle/>
          <a:p>
            <a:endParaRPr lang="en-AU"/>
          </a:p>
        </p:txBody>
      </p:sp>
      <p:sp>
        <p:nvSpPr>
          <p:cNvPr id="9" name="Slide Number Placeholder 8">
            <a:extLst>
              <a:ext uri="{FF2B5EF4-FFF2-40B4-BE49-F238E27FC236}">
                <a16:creationId xmlns:a16="http://schemas.microsoft.com/office/drawing/2014/main" id="{4BD824B6-391C-442D-8A27-0B268DB3667B}"/>
              </a:ext>
            </a:extLst>
          </p:cNvPr>
          <p:cNvSpPr>
            <a:spLocks noGrp="1"/>
          </p:cNvSpPr>
          <p:nvPr>
            <p:ph type="sldNum" sz="quarter" idx="26"/>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10779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Multi-layout 2">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1680838C-6DDD-4367-8C7B-8D49AA3A036A}"/>
              </a:ext>
            </a:extLst>
          </p:cNvPr>
          <p:cNvSpPr>
            <a:spLocks noGrp="1"/>
          </p:cNvSpPr>
          <p:nvPr>
            <p:ph sz="quarter" idx="19" hasCustomPrompt="1"/>
          </p:nvPr>
        </p:nvSpPr>
        <p:spPr>
          <a:xfrm>
            <a:off x="6286500" y="2677684"/>
            <a:ext cx="5219998" cy="1615411"/>
          </a:xfrm>
          <a:prstGeom prst="rect">
            <a:avLst/>
          </a:prstGeom>
        </p:spPr>
        <p:txBody>
          <a:bodyPr/>
          <a:lstStyle/>
          <a:p>
            <a:pPr lvl="0"/>
            <a:r>
              <a:rPr lang="en-AU" dirty="0"/>
              <a:t> </a:t>
            </a:r>
          </a:p>
        </p:txBody>
      </p:sp>
      <p:sp>
        <p:nvSpPr>
          <p:cNvPr id="20" name="Content Placeholder 18">
            <a:extLst>
              <a:ext uri="{FF2B5EF4-FFF2-40B4-BE49-F238E27FC236}">
                <a16:creationId xmlns:a16="http://schemas.microsoft.com/office/drawing/2014/main" id="{8C9CC71C-D628-4B8C-8AB1-D318B0D686CF}"/>
              </a:ext>
            </a:extLst>
          </p:cNvPr>
          <p:cNvSpPr>
            <a:spLocks noGrp="1"/>
          </p:cNvSpPr>
          <p:nvPr>
            <p:ph sz="quarter" idx="20" hasCustomPrompt="1"/>
          </p:nvPr>
        </p:nvSpPr>
        <p:spPr>
          <a:xfrm>
            <a:off x="6286500" y="4694142"/>
            <a:ext cx="5219996" cy="1615178"/>
          </a:xfrm>
          <a:prstGeom prst="rect">
            <a:avLst/>
          </a:prstGeom>
        </p:spPr>
        <p:txBody>
          <a:bodyPr/>
          <a:lstStyle>
            <a:lvl1pPr>
              <a:defRPr/>
            </a:lvl1pPr>
          </a:lstStyle>
          <a:p>
            <a:pPr lvl="0"/>
            <a:r>
              <a:rPr lang="en-US" dirty="0"/>
              <a:t> </a:t>
            </a:r>
            <a:endParaRPr lang="en-AU" dirty="0"/>
          </a:p>
        </p:txBody>
      </p:sp>
      <p:sp>
        <p:nvSpPr>
          <p:cNvPr id="12" name="Text Placeholder 5">
            <a:extLst>
              <a:ext uri="{FF2B5EF4-FFF2-40B4-BE49-F238E27FC236}">
                <a16:creationId xmlns:a16="http://schemas.microsoft.com/office/drawing/2014/main" id="{47EF0A71-527C-4177-BD73-0A32F4F3B7C2}"/>
              </a:ext>
            </a:extLst>
          </p:cNvPr>
          <p:cNvSpPr>
            <a:spLocks noGrp="1"/>
          </p:cNvSpPr>
          <p:nvPr>
            <p:ph type="body" sz="quarter" idx="25"/>
          </p:nvPr>
        </p:nvSpPr>
        <p:spPr>
          <a:xfrm>
            <a:off x="6286500" y="2279659"/>
            <a:ext cx="5222136" cy="324000"/>
          </a:xfrm>
          <a:prstGeom prst="rect">
            <a:avLst/>
          </a:prstGeom>
        </p:spPr>
        <p:txBody>
          <a:bodyPr/>
          <a:lstStyle>
            <a:lvl1pPr>
              <a:lnSpc>
                <a:spcPct val="100000"/>
              </a:lnSpc>
              <a:defRPr sz="1200" b="1">
                <a:solidFill>
                  <a:schemeClr val="accent1"/>
                </a:solidFill>
              </a:defRPr>
            </a:lvl1pPr>
            <a:lvl6pPr>
              <a:defRPr b="0"/>
            </a:lvl6pPr>
          </a:lstStyle>
          <a:p>
            <a:pPr lvl="0"/>
            <a:r>
              <a:rPr lang="en-GB"/>
              <a:t>Click to edit Master text styles</a:t>
            </a:r>
          </a:p>
        </p:txBody>
      </p:sp>
      <p:sp>
        <p:nvSpPr>
          <p:cNvPr id="14" name="Text Placeholder 5">
            <a:extLst>
              <a:ext uri="{FF2B5EF4-FFF2-40B4-BE49-F238E27FC236}">
                <a16:creationId xmlns:a16="http://schemas.microsoft.com/office/drawing/2014/main" id="{FFFB469D-AB37-445A-8C5C-9EDAC47CC608}"/>
              </a:ext>
            </a:extLst>
          </p:cNvPr>
          <p:cNvSpPr>
            <a:spLocks noGrp="1"/>
          </p:cNvSpPr>
          <p:nvPr>
            <p:ph type="body" sz="quarter" idx="26"/>
          </p:nvPr>
        </p:nvSpPr>
        <p:spPr>
          <a:xfrm>
            <a:off x="6286500" y="4401144"/>
            <a:ext cx="5222136" cy="324000"/>
          </a:xfrm>
          <a:prstGeom prst="rect">
            <a:avLst/>
          </a:prstGeom>
        </p:spPr>
        <p:txBody>
          <a:bodyPr/>
          <a:lstStyle>
            <a:lvl1pPr>
              <a:lnSpc>
                <a:spcPct val="100000"/>
              </a:lnSpc>
              <a:defRPr sz="1200" b="1">
                <a:solidFill>
                  <a:schemeClr val="accent1"/>
                </a:solidFill>
              </a:defRPr>
            </a:lvl1pPr>
            <a:lvl6pPr>
              <a:defRPr b="0"/>
            </a:lvl6pPr>
          </a:lstStyle>
          <a:p>
            <a:pPr lvl="0"/>
            <a:r>
              <a:rPr lang="en-GB"/>
              <a:t>Click to edit Master text styles</a:t>
            </a:r>
          </a:p>
        </p:txBody>
      </p:sp>
      <p:sp>
        <p:nvSpPr>
          <p:cNvPr id="9" name="Text Placeholder 8">
            <a:extLst>
              <a:ext uri="{FF2B5EF4-FFF2-40B4-BE49-F238E27FC236}">
                <a16:creationId xmlns:a16="http://schemas.microsoft.com/office/drawing/2014/main" id="{892F6810-4203-426A-BA3F-12E853FD972A}"/>
              </a:ext>
            </a:extLst>
          </p:cNvPr>
          <p:cNvSpPr>
            <a:spLocks noGrp="1"/>
          </p:cNvSpPr>
          <p:nvPr>
            <p:ph type="body" sz="quarter" idx="28"/>
          </p:nvPr>
        </p:nvSpPr>
        <p:spPr>
          <a:xfrm>
            <a:off x="694800" y="2279196"/>
            <a:ext cx="5183717" cy="2013899"/>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1" name="Text Placeholder 8">
            <a:extLst>
              <a:ext uri="{FF2B5EF4-FFF2-40B4-BE49-F238E27FC236}">
                <a16:creationId xmlns:a16="http://schemas.microsoft.com/office/drawing/2014/main" id="{5608E6E7-0CC5-4C1B-8095-7EA4A3FE80AB}"/>
              </a:ext>
            </a:extLst>
          </p:cNvPr>
          <p:cNvSpPr>
            <a:spLocks noGrp="1"/>
          </p:cNvSpPr>
          <p:nvPr>
            <p:ph type="body" sz="quarter" idx="29"/>
          </p:nvPr>
        </p:nvSpPr>
        <p:spPr>
          <a:xfrm>
            <a:off x="694800" y="4401144"/>
            <a:ext cx="5183717" cy="1908176"/>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itle 6">
            <a:extLst>
              <a:ext uri="{FF2B5EF4-FFF2-40B4-BE49-F238E27FC236}">
                <a16:creationId xmlns:a16="http://schemas.microsoft.com/office/drawing/2014/main" id="{6AE219F9-19D4-45A2-9D79-6847ED38E26C}"/>
              </a:ext>
            </a:extLst>
          </p:cNvPr>
          <p:cNvSpPr>
            <a:spLocks noGrp="1"/>
          </p:cNvSpPr>
          <p:nvPr>
            <p:ph type="title"/>
          </p:nvPr>
        </p:nvSpPr>
        <p:spPr/>
        <p:txBody>
          <a:bodyPr/>
          <a:lstStyle/>
          <a:p>
            <a:r>
              <a:rPr lang="en-GB"/>
              <a:t>Click to edit Master title style</a:t>
            </a:r>
            <a:endParaRPr lang="en-AU" dirty="0"/>
          </a:p>
        </p:txBody>
      </p:sp>
      <p:sp>
        <p:nvSpPr>
          <p:cNvPr id="16" name="Text Placeholder 5">
            <a:extLst>
              <a:ext uri="{FF2B5EF4-FFF2-40B4-BE49-F238E27FC236}">
                <a16:creationId xmlns:a16="http://schemas.microsoft.com/office/drawing/2014/main" id="{688F5021-D4C3-4888-A4D5-06E996CC2139}"/>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5" name="Rectangle 14">
            <a:extLst>
              <a:ext uri="{FF2B5EF4-FFF2-40B4-BE49-F238E27FC236}">
                <a16:creationId xmlns:a16="http://schemas.microsoft.com/office/drawing/2014/main" id="{301F3FBD-B2FA-4ECC-94B3-AE0A46E7AD40}"/>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8" name="Picture 17">
            <a:extLst>
              <a:ext uri="{FF2B5EF4-FFF2-40B4-BE49-F238E27FC236}">
                <a16:creationId xmlns:a16="http://schemas.microsoft.com/office/drawing/2014/main" id="{B9D1DA3F-F774-45EB-B6E3-EB3EBFC56BF8}"/>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17" name="Text Placeholder 5">
            <a:extLst>
              <a:ext uri="{FF2B5EF4-FFF2-40B4-BE49-F238E27FC236}">
                <a16:creationId xmlns:a16="http://schemas.microsoft.com/office/drawing/2014/main" id="{59483DB6-35E8-41E9-930B-445C4EFE7A77}"/>
              </a:ext>
            </a:extLst>
          </p:cNvPr>
          <p:cNvSpPr>
            <a:spLocks noGrp="1"/>
          </p:cNvSpPr>
          <p:nvPr>
            <p:ph type="body" sz="quarter" idx="31" hasCustomPrompt="1"/>
          </p:nvPr>
        </p:nvSpPr>
        <p:spPr>
          <a:xfrm>
            <a:off x="695325" y="1700808"/>
            <a:ext cx="10801350" cy="504825"/>
          </a:xfrm>
        </p:spPr>
        <p:txBody>
          <a:bodyPr>
            <a:normAutofit/>
          </a:bodyPr>
          <a:lstStyle>
            <a:lvl1pPr>
              <a:defRPr sz="2000" b="1">
                <a:solidFill>
                  <a:schemeClr val="accent1"/>
                </a:solidFill>
              </a:defRPr>
            </a:lvl1pPr>
            <a:lvl2pPr marL="612" indent="0">
              <a:buNone/>
              <a:defRPr/>
            </a:lvl2pPr>
          </a:lstStyle>
          <a:p>
            <a:pPr lvl="0"/>
            <a:r>
              <a:rPr lang="en-US" dirty="0"/>
              <a:t>[Subtitle]</a:t>
            </a:r>
          </a:p>
        </p:txBody>
      </p:sp>
      <p:sp>
        <p:nvSpPr>
          <p:cNvPr id="6" name="Footer Placeholder 5">
            <a:extLst>
              <a:ext uri="{FF2B5EF4-FFF2-40B4-BE49-F238E27FC236}">
                <a16:creationId xmlns:a16="http://schemas.microsoft.com/office/drawing/2014/main" id="{B90807C1-4AC5-41D4-9F66-2FFE2C9FCBEE}"/>
              </a:ext>
            </a:extLst>
          </p:cNvPr>
          <p:cNvSpPr>
            <a:spLocks noGrp="1"/>
          </p:cNvSpPr>
          <p:nvPr>
            <p:ph type="ftr" sz="quarter" idx="33"/>
          </p:nvPr>
        </p:nvSpPr>
        <p:spPr/>
        <p:txBody>
          <a:bodyPr/>
          <a:lstStyle/>
          <a:p>
            <a:endParaRPr lang="en-AU"/>
          </a:p>
        </p:txBody>
      </p:sp>
      <p:sp>
        <p:nvSpPr>
          <p:cNvPr id="8" name="Slide Number Placeholder 7">
            <a:extLst>
              <a:ext uri="{FF2B5EF4-FFF2-40B4-BE49-F238E27FC236}">
                <a16:creationId xmlns:a16="http://schemas.microsoft.com/office/drawing/2014/main" id="{BB1CA24C-277F-4699-AACD-0CE7FA333A21}"/>
              </a:ext>
            </a:extLst>
          </p:cNvPr>
          <p:cNvSpPr>
            <a:spLocks noGrp="1"/>
          </p:cNvSpPr>
          <p:nvPr>
            <p:ph type="sldNum" sz="quarter" idx="34"/>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105042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GB"/>
              <a:t>Click to edit Master title style</a:t>
            </a:r>
            <a:endParaRPr lang="en-AU" dirty="0"/>
          </a:p>
        </p:txBody>
      </p:sp>
      <p:sp>
        <p:nvSpPr>
          <p:cNvPr id="8" name="Text Placeholder 5">
            <a:extLst>
              <a:ext uri="{FF2B5EF4-FFF2-40B4-BE49-F238E27FC236}">
                <a16:creationId xmlns:a16="http://schemas.microsoft.com/office/drawing/2014/main" id="{3A7132BB-77E6-4CDB-BD22-890A94E03075}"/>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547FA311-E5C8-49FB-A70D-B5D69EF896F4}"/>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1" name="Picture 10">
            <a:extLst>
              <a:ext uri="{FF2B5EF4-FFF2-40B4-BE49-F238E27FC236}">
                <a16:creationId xmlns:a16="http://schemas.microsoft.com/office/drawing/2014/main" id="{577DAC2F-25B2-40B2-B3C3-AEDF3893C15B}"/>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4" name="Footer Placeholder 3">
            <a:extLst>
              <a:ext uri="{FF2B5EF4-FFF2-40B4-BE49-F238E27FC236}">
                <a16:creationId xmlns:a16="http://schemas.microsoft.com/office/drawing/2014/main" id="{D307EFFC-A8F6-46B6-82DB-6FB3399678B7}"/>
              </a:ext>
            </a:extLst>
          </p:cNvPr>
          <p:cNvSpPr>
            <a:spLocks noGrp="1"/>
          </p:cNvSpPr>
          <p:nvPr>
            <p:ph type="ftr" sz="quarter" idx="17"/>
          </p:nvPr>
        </p:nvSpPr>
        <p:spPr/>
        <p:txBody>
          <a:bodyPr/>
          <a:lstStyle/>
          <a:p>
            <a:endParaRPr lang="en-AU"/>
          </a:p>
        </p:txBody>
      </p:sp>
      <p:sp>
        <p:nvSpPr>
          <p:cNvPr id="10" name="Slide Number Placeholder 9">
            <a:extLst>
              <a:ext uri="{FF2B5EF4-FFF2-40B4-BE49-F238E27FC236}">
                <a16:creationId xmlns:a16="http://schemas.microsoft.com/office/drawing/2014/main" id="{11037509-88E8-46BB-B6E5-FC65A58ADE60}"/>
              </a:ext>
            </a:extLst>
          </p:cNvPr>
          <p:cNvSpPr>
            <a:spLocks noGrp="1"/>
          </p:cNvSpPr>
          <p:nvPr>
            <p:ph type="sldNum" sz="quarter" idx="18"/>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302017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nk Brand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933EA7-FE92-4C6D-8733-61E671888999}"/>
              </a:ext>
            </a:extLst>
          </p:cNvPr>
          <p:cNvSpPr/>
          <p:nvPr/>
        </p:nvSpPr>
        <p:spPr bwMode="white">
          <a:xfrm>
            <a:off x="2" y="-27384"/>
            <a:ext cx="12191999"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4" name="Picture 3">
            <a:extLst>
              <a:ext uri="{FF2B5EF4-FFF2-40B4-BE49-F238E27FC236}">
                <a16:creationId xmlns:a16="http://schemas.microsoft.com/office/drawing/2014/main" id="{A4A50E81-A697-4D2A-9C73-3BBE321DFC06}"/>
              </a:ext>
            </a:extLst>
          </p:cNvPr>
          <p:cNvPicPr>
            <a:picLocks noChangeAspect="1"/>
          </p:cNvPicPr>
          <p:nvPr/>
        </p:nvPicPr>
        <p:blipFill rotWithShape="1">
          <a:blip r:embed="rId2"/>
          <a:srcRect r="42155"/>
          <a:stretch/>
        </p:blipFill>
        <p:spPr>
          <a:xfrm>
            <a:off x="10271272" y="152896"/>
            <a:ext cx="1237347" cy="324000"/>
          </a:xfrm>
          <a:prstGeom prst="rect">
            <a:avLst/>
          </a:prstGeom>
        </p:spPr>
      </p:pic>
      <p:sp>
        <p:nvSpPr>
          <p:cNvPr id="2" name="Footer Placeholder 1">
            <a:extLst>
              <a:ext uri="{FF2B5EF4-FFF2-40B4-BE49-F238E27FC236}">
                <a16:creationId xmlns:a16="http://schemas.microsoft.com/office/drawing/2014/main" id="{8F016725-1C5D-4F6E-900B-3580ED1B4E08}"/>
              </a:ext>
            </a:extLst>
          </p:cNvPr>
          <p:cNvSpPr>
            <a:spLocks noGrp="1"/>
          </p:cNvSpPr>
          <p:nvPr>
            <p:ph type="ftr" sz="quarter" idx="10"/>
          </p:nvPr>
        </p:nvSpPr>
        <p:spPr/>
        <p:txBody>
          <a:bodyPr/>
          <a:lstStyle/>
          <a:p>
            <a:endParaRPr lang="en-AU"/>
          </a:p>
        </p:txBody>
      </p:sp>
      <p:sp>
        <p:nvSpPr>
          <p:cNvPr id="5" name="Slide Number Placeholder 4">
            <a:extLst>
              <a:ext uri="{FF2B5EF4-FFF2-40B4-BE49-F238E27FC236}">
                <a16:creationId xmlns:a16="http://schemas.microsoft.com/office/drawing/2014/main" id="{217FE64C-392C-4148-996C-A5BCCCAC7BD2}"/>
              </a:ext>
            </a:extLst>
          </p:cNvPr>
          <p:cNvSpPr>
            <a:spLocks noGrp="1"/>
          </p:cNvSpPr>
          <p:nvPr>
            <p:ph type="sldNum" sz="quarter" idx="11"/>
          </p:nvPr>
        </p:nvSpPr>
        <p:spPr/>
        <p:txBody>
          <a:bodyPr/>
          <a:lstStyle/>
          <a:p>
            <a:fld id="{208D2CB3-EE96-464C-A079-D75FFBD1D5C8}" type="slidenum">
              <a:rPr lang="en-AU" smtClean="0"/>
              <a:t>‹#›</a:t>
            </a:fld>
            <a:endParaRPr lang="en-AU"/>
          </a:p>
        </p:txBody>
      </p:sp>
      <p:sp>
        <p:nvSpPr>
          <p:cNvPr id="6" name="Text Placeholder 5">
            <a:extLst>
              <a:ext uri="{FF2B5EF4-FFF2-40B4-BE49-F238E27FC236}">
                <a16:creationId xmlns:a16="http://schemas.microsoft.com/office/drawing/2014/main" id="{D887849A-F529-4CD5-AC55-05BB9FCEC1E4}"/>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Tree>
    <p:extLst>
      <p:ext uri="{BB962C8B-B14F-4D97-AF65-F5344CB8AC3E}">
        <p14:creationId xmlns:p14="http://schemas.microsoft.com/office/powerpoint/2010/main" val="11508634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DBD1DEA-6C0B-48CD-8886-623BD6330C76}"/>
              </a:ext>
            </a:extLst>
          </p:cNvPr>
          <p:cNvSpPr/>
          <p:nvPr/>
        </p:nvSpPr>
        <p:spPr bwMode="invGray">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2" name="Title 1"/>
          <p:cNvSpPr>
            <a:spLocks noGrp="1"/>
          </p:cNvSpPr>
          <p:nvPr>
            <p:ph type="title"/>
          </p:nvPr>
        </p:nvSpPr>
        <p:spPr bwMode="white">
          <a:xfrm>
            <a:off x="694800" y="1082188"/>
            <a:ext cx="10744005" cy="720081"/>
          </a:xfrm>
        </p:spPr>
        <p:txBody>
          <a:bodyPr anchor="b">
            <a:noAutofit/>
          </a:bodyPr>
          <a:lstStyle>
            <a:lvl1pPr>
              <a:lnSpc>
                <a:spcPts val="5040"/>
              </a:lnSpc>
              <a:defRPr sz="4200">
                <a:solidFill>
                  <a:schemeClr val="bg1"/>
                </a:solidFill>
              </a:defRPr>
            </a:lvl1pPr>
          </a:lstStyle>
          <a:p>
            <a:r>
              <a:rPr lang="en-GB"/>
              <a:t>Click to edit Master title style</a:t>
            </a:r>
            <a:endParaRPr lang="en-AU" dirty="0"/>
          </a:p>
        </p:txBody>
      </p:sp>
      <p:sp>
        <p:nvSpPr>
          <p:cNvPr id="7" name="Text Placeholder 6"/>
          <p:cNvSpPr>
            <a:spLocks noGrp="1"/>
          </p:cNvSpPr>
          <p:nvPr>
            <p:ph type="body" sz="quarter" idx="10" hasCustomPrompt="1"/>
          </p:nvPr>
        </p:nvSpPr>
        <p:spPr bwMode="white">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bg1"/>
                </a:solidFill>
              </a:defRPr>
            </a:lvl1pPr>
          </a:lstStyle>
          <a:p>
            <a:pPr lvl="0"/>
            <a:r>
              <a:rPr lang="en-US" dirty="0"/>
              <a:t>Click to edit </a:t>
            </a:r>
            <a:br>
              <a:rPr lang="en-US" dirty="0"/>
            </a:br>
            <a:r>
              <a:rPr lang="en-US" dirty="0"/>
              <a:t>Master text styles</a:t>
            </a:r>
          </a:p>
        </p:txBody>
      </p:sp>
      <p:sp>
        <p:nvSpPr>
          <p:cNvPr id="11" name="Text Placeholder 6">
            <a:extLst>
              <a:ext uri="{FF2B5EF4-FFF2-40B4-BE49-F238E27FC236}">
                <a16:creationId xmlns:a16="http://schemas.microsoft.com/office/drawing/2014/main" id="{0758AADB-42F9-44FF-A436-0031B6B2680A}"/>
              </a:ext>
            </a:extLst>
          </p:cNvPr>
          <p:cNvSpPr>
            <a:spLocks noGrp="1"/>
          </p:cNvSpPr>
          <p:nvPr>
            <p:ph type="body" sz="quarter" idx="11" hasCustomPrompt="1"/>
          </p:nvPr>
        </p:nvSpPr>
        <p:spPr bwMode="white">
          <a:xfrm>
            <a:off x="1087509" y="2852939"/>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5" name="Text Placeholder 6">
            <a:extLst>
              <a:ext uri="{FF2B5EF4-FFF2-40B4-BE49-F238E27FC236}">
                <a16:creationId xmlns:a16="http://schemas.microsoft.com/office/drawing/2014/main" id="{9EB3BAB6-8B24-4F70-BDDC-75B91A4FB1D5}"/>
              </a:ext>
            </a:extLst>
          </p:cNvPr>
          <p:cNvSpPr>
            <a:spLocks noGrp="1"/>
          </p:cNvSpPr>
          <p:nvPr>
            <p:ph type="body" sz="quarter" idx="12" hasCustomPrompt="1"/>
          </p:nvPr>
        </p:nvSpPr>
        <p:spPr bwMode="white">
          <a:xfrm>
            <a:off x="1087509" y="3125021"/>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20" name="Right Triangle 3">
            <a:extLst>
              <a:ext uri="{FF2B5EF4-FFF2-40B4-BE49-F238E27FC236}">
                <a16:creationId xmlns:a16="http://schemas.microsoft.com/office/drawing/2014/main" id="{98BF4DE5-D126-4077-BBC8-5F3A09BC0E5C}"/>
              </a:ext>
            </a:extLst>
          </p:cNvPr>
          <p:cNvSpPr/>
          <p:nvPr/>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3" name="Text Placeholder 6">
            <a:extLst>
              <a:ext uri="{FF2B5EF4-FFF2-40B4-BE49-F238E27FC236}">
                <a16:creationId xmlns:a16="http://schemas.microsoft.com/office/drawing/2014/main" id="{B8A2EB93-6CF0-469A-B44D-3B50AF0CEE6D}"/>
              </a:ext>
            </a:extLst>
          </p:cNvPr>
          <p:cNvSpPr>
            <a:spLocks noGrp="1"/>
          </p:cNvSpPr>
          <p:nvPr>
            <p:ph type="body" sz="quarter" idx="13" hasCustomPrompt="1"/>
          </p:nvPr>
        </p:nvSpPr>
        <p:spPr bwMode="white">
          <a:xfrm>
            <a:off x="1087509" y="3415094"/>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6" name="Text Placeholder 6">
            <a:extLst>
              <a:ext uri="{FF2B5EF4-FFF2-40B4-BE49-F238E27FC236}">
                <a16:creationId xmlns:a16="http://schemas.microsoft.com/office/drawing/2014/main" id="{81CEC2A5-BF8B-405F-BFB8-A7AC93A346C2}"/>
              </a:ext>
            </a:extLst>
          </p:cNvPr>
          <p:cNvSpPr>
            <a:spLocks noGrp="1"/>
          </p:cNvSpPr>
          <p:nvPr>
            <p:ph type="body" sz="quarter" idx="14" hasCustomPrompt="1"/>
          </p:nvPr>
        </p:nvSpPr>
        <p:spPr bwMode="white">
          <a:xfrm>
            <a:off x="1087509" y="3687176"/>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191147DD-03AA-4BA3-AFAA-F070EDBA94F2}"/>
              </a:ext>
            </a:extLst>
          </p:cNvPr>
          <p:cNvSpPr>
            <a:spLocks noGrp="1"/>
          </p:cNvSpPr>
          <p:nvPr>
            <p:ph type="body" sz="quarter" idx="15" hasCustomPrompt="1"/>
          </p:nvPr>
        </p:nvSpPr>
        <p:spPr bwMode="white">
          <a:xfrm>
            <a:off x="1087509" y="3957493"/>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9" name="Graphic 1">
            <a:extLst>
              <a:ext uri="{FF2B5EF4-FFF2-40B4-BE49-F238E27FC236}">
                <a16:creationId xmlns:a16="http://schemas.microsoft.com/office/drawing/2014/main" id="{6B4A31B5-8366-4D72-B33B-C4528CEC8D4B}"/>
              </a:ext>
            </a:extLst>
          </p:cNvPr>
          <p:cNvSpPr/>
          <p:nvPr/>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22" name="Picture 21">
            <a:extLst>
              <a:ext uri="{FF2B5EF4-FFF2-40B4-BE49-F238E27FC236}">
                <a16:creationId xmlns:a16="http://schemas.microsoft.com/office/drawing/2014/main" id="{B864D713-B046-4FE6-BDD7-EE4264F7C42D}"/>
              </a:ext>
            </a:extLst>
          </p:cNvPr>
          <p:cNvPicPr>
            <a:picLocks noChangeAspect="1"/>
          </p:cNvPicPr>
          <p:nvPr/>
        </p:nvPicPr>
        <p:blipFill>
          <a:blip r:embed="rId2"/>
          <a:stretch>
            <a:fillRect/>
          </a:stretch>
        </p:blipFill>
        <p:spPr>
          <a:xfrm>
            <a:off x="695325" y="207631"/>
            <a:ext cx="3204000" cy="472463"/>
          </a:xfrm>
          <a:prstGeom prst="rect">
            <a:avLst/>
          </a:prstGeom>
        </p:spPr>
      </p:pic>
      <p:sp>
        <p:nvSpPr>
          <p:cNvPr id="14" name="TextBox 13">
            <a:extLst>
              <a:ext uri="{FF2B5EF4-FFF2-40B4-BE49-F238E27FC236}">
                <a16:creationId xmlns:a16="http://schemas.microsoft.com/office/drawing/2014/main" id="{ECEDAD56-26A5-445E-899E-91F378A60EDF}"/>
              </a:ext>
            </a:extLst>
          </p:cNvPr>
          <p:cNvSpPr txBox="1"/>
          <p:nvPr/>
        </p:nvSpPr>
        <p:spPr>
          <a:xfrm>
            <a:off x="694800" y="4545136"/>
            <a:ext cx="2391677" cy="108000"/>
          </a:xfrm>
          <a:prstGeom prst="rect">
            <a:avLst/>
          </a:prstGeom>
          <a:noFill/>
        </p:spPr>
        <p:txBody>
          <a:bodyPr wrap="square" lIns="0" tIns="0" rIns="0" bIns="0" rtlCol="0" anchor="ctr">
            <a:noAutofit/>
          </a:bodyPr>
          <a:lstStyle/>
          <a:p>
            <a:r>
              <a:rPr lang="en-AU" sz="650" dirty="0">
                <a:solidFill>
                  <a:schemeClr val="bg1"/>
                </a:solidFill>
              </a:rPr>
              <a:t>CRICOS code 00025B</a:t>
            </a:r>
          </a:p>
        </p:txBody>
      </p:sp>
    </p:spTree>
    <p:extLst>
      <p:ext uri="{BB962C8B-B14F-4D97-AF65-F5344CB8AC3E}">
        <p14:creationId xmlns:p14="http://schemas.microsoft.com/office/powerpoint/2010/main" val="302255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hank You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D9BE05-DABC-48CC-9999-1581840BE656}"/>
              </a:ext>
            </a:extLst>
          </p:cNvPr>
          <p:cNvSpPr/>
          <p:nvPr/>
        </p:nvSpPr>
        <p:spPr bwMode="invGray">
          <a:xfrm>
            <a:off x="0" y="0"/>
            <a:ext cx="12192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11" name="Text Placeholder 6">
            <a:extLst>
              <a:ext uri="{FF2B5EF4-FFF2-40B4-BE49-F238E27FC236}">
                <a16:creationId xmlns:a16="http://schemas.microsoft.com/office/drawing/2014/main" id="{F3CE2D37-876C-4C8F-A6C5-0AB063A0B4CD}"/>
              </a:ext>
            </a:extLst>
          </p:cNvPr>
          <p:cNvSpPr>
            <a:spLocks noGrp="1"/>
          </p:cNvSpPr>
          <p:nvPr>
            <p:ph type="body" sz="quarter" idx="13" hasCustomPrompt="1"/>
          </p:nvPr>
        </p:nvSpPr>
        <p:spPr>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tx1"/>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36F77BFB-AD63-495E-A4EA-EE2AFB4F9E57}"/>
              </a:ext>
            </a:extLst>
          </p:cNvPr>
          <p:cNvSpPr>
            <a:spLocks noGrp="1"/>
          </p:cNvSpPr>
          <p:nvPr>
            <p:ph type="body" sz="quarter" idx="11" hasCustomPrompt="1"/>
          </p:nvPr>
        </p:nvSpPr>
        <p:spPr>
          <a:xfrm>
            <a:off x="1087509" y="2852939"/>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19" name="Text Placeholder 6">
            <a:extLst>
              <a:ext uri="{FF2B5EF4-FFF2-40B4-BE49-F238E27FC236}">
                <a16:creationId xmlns:a16="http://schemas.microsoft.com/office/drawing/2014/main" id="{9A941B40-7380-40DF-ADBB-0A6ED4F172FB}"/>
              </a:ext>
            </a:extLst>
          </p:cNvPr>
          <p:cNvSpPr>
            <a:spLocks noGrp="1"/>
          </p:cNvSpPr>
          <p:nvPr>
            <p:ph type="body" sz="quarter" idx="12" hasCustomPrompt="1"/>
          </p:nvPr>
        </p:nvSpPr>
        <p:spPr>
          <a:xfrm>
            <a:off x="1087509" y="3125021"/>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20" name="Text Placeholder 6">
            <a:extLst>
              <a:ext uri="{FF2B5EF4-FFF2-40B4-BE49-F238E27FC236}">
                <a16:creationId xmlns:a16="http://schemas.microsoft.com/office/drawing/2014/main" id="{402E3968-432E-4834-8F0D-CD2BC42D2E0B}"/>
              </a:ext>
            </a:extLst>
          </p:cNvPr>
          <p:cNvSpPr>
            <a:spLocks noGrp="1"/>
          </p:cNvSpPr>
          <p:nvPr>
            <p:ph type="body" sz="quarter" idx="17" hasCustomPrompt="1"/>
          </p:nvPr>
        </p:nvSpPr>
        <p:spPr>
          <a:xfrm>
            <a:off x="1087509" y="3415094"/>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21" name="Text Placeholder 6">
            <a:extLst>
              <a:ext uri="{FF2B5EF4-FFF2-40B4-BE49-F238E27FC236}">
                <a16:creationId xmlns:a16="http://schemas.microsoft.com/office/drawing/2014/main" id="{F9F5A590-B6A3-42B3-8477-542088A3B03A}"/>
              </a:ext>
            </a:extLst>
          </p:cNvPr>
          <p:cNvSpPr>
            <a:spLocks noGrp="1"/>
          </p:cNvSpPr>
          <p:nvPr>
            <p:ph type="body" sz="quarter" idx="14" hasCustomPrompt="1"/>
          </p:nvPr>
        </p:nvSpPr>
        <p:spPr>
          <a:xfrm>
            <a:off x="1087509" y="3687176"/>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23" name="Text Placeholder 6">
            <a:extLst>
              <a:ext uri="{FF2B5EF4-FFF2-40B4-BE49-F238E27FC236}">
                <a16:creationId xmlns:a16="http://schemas.microsoft.com/office/drawing/2014/main" id="{C84FAE95-A058-4EFD-92C1-90CCC284BFCE}"/>
              </a:ext>
            </a:extLst>
          </p:cNvPr>
          <p:cNvSpPr>
            <a:spLocks noGrp="1"/>
          </p:cNvSpPr>
          <p:nvPr>
            <p:ph type="body" sz="quarter" idx="15" hasCustomPrompt="1"/>
          </p:nvPr>
        </p:nvSpPr>
        <p:spPr>
          <a:xfrm>
            <a:off x="1087509" y="3957493"/>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15" name="Title 1">
            <a:extLst>
              <a:ext uri="{FF2B5EF4-FFF2-40B4-BE49-F238E27FC236}">
                <a16:creationId xmlns:a16="http://schemas.microsoft.com/office/drawing/2014/main" id="{6E88B10E-2ED8-4B6E-92E8-70B077E3A39C}"/>
              </a:ext>
            </a:extLst>
          </p:cNvPr>
          <p:cNvSpPr>
            <a:spLocks noGrp="1"/>
          </p:cNvSpPr>
          <p:nvPr>
            <p:ph type="title"/>
          </p:nvPr>
        </p:nvSpPr>
        <p:spPr>
          <a:xfrm>
            <a:off x="694800" y="1082188"/>
            <a:ext cx="5209113" cy="720081"/>
          </a:xfrm>
        </p:spPr>
        <p:txBody>
          <a:bodyPr anchor="b">
            <a:noAutofit/>
          </a:bodyPr>
          <a:lstStyle>
            <a:lvl1pPr>
              <a:lnSpc>
                <a:spcPts val="5040"/>
              </a:lnSpc>
              <a:defRPr sz="4200">
                <a:solidFill>
                  <a:schemeClr val="accent1"/>
                </a:solidFill>
              </a:defRPr>
            </a:lvl1pPr>
          </a:lstStyle>
          <a:p>
            <a:r>
              <a:rPr lang="en-GB"/>
              <a:t>Click to edit Master title style</a:t>
            </a:r>
            <a:endParaRPr lang="en-AU" dirty="0"/>
          </a:p>
        </p:txBody>
      </p:sp>
      <p:sp>
        <p:nvSpPr>
          <p:cNvPr id="16" name="Picture Placeholder 9">
            <a:extLst>
              <a:ext uri="{FF2B5EF4-FFF2-40B4-BE49-F238E27FC236}">
                <a16:creationId xmlns:a16="http://schemas.microsoft.com/office/drawing/2014/main" id="{3ECBBC4F-ECF3-4E50-963A-BDB169C5146A}"/>
              </a:ext>
            </a:extLst>
          </p:cNvPr>
          <p:cNvSpPr>
            <a:spLocks noGrp="1"/>
          </p:cNvSpPr>
          <p:nvPr>
            <p:ph type="pic" sz="quarter" idx="18" hasCustomPrompt="1"/>
          </p:nvPr>
        </p:nvSpPr>
        <p:spPr>
          <a:xfrm>
            <a:off x="6092454" y="923051"/>
            <a:ext cx="6101952" cy="5934795"/>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254 w 4075984"/>
              <a:gd name="connsiteY0" fmla="*/ 250455 h 5597085"/>
              <a:gd name="connsiteX1" fmla="*/ 4075471 w 4075984"/>
              <a:gd name="connsiteY1" fmla="*/ 0 h 5597085"/>
              <a:gd name="connsiteX2" fmla="*/ 4074982 w 4075984"/>
              <a:gd name="connsiteY2" fmla="*/ 5595143 h 5597085"/>
              <a:gd name="connsiteX3" fmla="*/ 1723096 w 4075984"/>
              <a:gd name="connsiteY3" fmla="*/ 5597085 h 5597085"/>
              <a:gd name="connsiteX4" fmla="*/ 6680 w 4075984"/>
              <a:gd name="connsiteY4" fmla="*/ 3148650 h 5597085"/>
              <a:gd name="connsiteX5" fmla="*/ 254 w 4075984"/>
              <a:gd name="connsiteY5" fmla="*/ 250455 h 5597085"/>
              <a:gd name="connsiteX0" fmla="*/ 254 w 4080827"/>
              <a:gd name="connsiteY0" fmla="*/ 29 h 5346659"/>
              <a:gd name="connsiteX1" fmla="*/ 4080560 w 4080827"/>
              <a:gd name="connsiteY1" fmla="*/ 50390 h 5346659"/>
              <a:gd name="connsiteX2" fmla="*/ 4074982 w 4080827"/>
              <a:gd name="connsiteY2" fmla="*/ 5344717 h 5346659"/>
              <a:gd name="connsiteX3" fmla="*/ 1723096 w 4080827"/>
              <a:gd name="connsiteY3" fmla="*/ 5346659 h 5346659"/>
              <a:gd name="connsiteX4" fmla="*/ 6680 w 4080827"/>
              <a:gd name="connsiteY4" fmla="*/ 2898224 h 5346659"/>
              <a:gd name="connsiteX5" fmla="*/ 254 w 4080827"/>
              <a:gd name="connsiteY5" fmla="*/ 29 h 5346659"/>
              <a:gd name="connsiteX0" fmla="*/ 254 w 4080827"/>
              <a:gd name="connsiteY0" fmla="*/ 0 h 5346630"/>
              <a:gd name="connsiteX1" fmla="*/ 4080560 w 4080827"/>
              <a:gd name="connsiteY1" fmla="*/ 16177 h 5346630"/>
              <a:gd name="connsiteX2" fmla="*/ 4074982 w 4080827"/>
              <a:gd name="connsiteY2" fmla="*/ 5344688 h 5346630"/>
              <a:gd name="connsiteX3" fmla="*/ 1723096 w 4080827"/>
              <a:gd name="connsiteY3" fmla="*/ 5346630 h 5346630"/>
              <a:gd name="connsiteX4" fmla="*/ 6680 w 4080827"/>
              <a:gd name="connsiteY4" fmla="*/ 2898195 h 5346630"/>
              <a:gd name="connsiteX5" fmla="*/ 254 w 4080827"/>
              <a:gd name="connsiteY5" fmla="*/ 0 h 5346630"/>
              <a:gd name="connsiteX0" fmla="*/ 254 w 4080827"/>
              <a:gd name="connsiteY0" fmla="*/ 0 h 5332957"/>
              <a:gd name="connsiteX1" fmla="*/ 4080560 w 4080827"/>
              <a:gd name="connsiteY1" fmla="*/ 2504 h 5332957"/>
              <a:gd name="connsiteX2" fmla="*/ 4074982 w 4080827"/>
              <a:gd name="connsiteY2" fmla="*/ 5331015 h 5332957"/>
              <a:gd name="connsiteX3" fmla="*/ 1723096 w 4080827"/>
              <a:gd name="connsiteY3" fmla="*/ 5332957 h 5332957"/>
              <a:gd name="connsiteX4" fmla="*/ 6680 w 4080827"/>
              <a:gd name="connsiteY4" fmla="*/ 2884522 h 5332957"/>
              <a:gd name="connsiteX5" fmla="*/ 254 w 4080827"/>
              <a:gd name="connsiteY5" fmla="*/ 0 h 5332957"/>
              <a:gd name="connsiteX0" fmla="*/ 254 w 4080827"/>
              <a:gd name="connsiteY0" fmla="*/ 8891 h 5330453"/>
              <a:gd name="connsiteX1" fmla="*/ 4080560 w 4080827"/>
              <a:gd name="connsiteY1" fmla="*/ 0 h 5330453"/>
              <a:gd name="connsiteX2" fmla="*/ 4074982 w 4080827"/>
              <a:gd name="connsiteY2" fmla="*/ 5328511 h 5330453"/>
              <a:gd name="connsiteX3" fmla="*/ 1723096 w 4080827"/>
              <a:gd name="connsiteY3" fmla="*/ 5330453 h 5330453"/>
              <a:gd name="connsiteX4" fmla="*/ 6680 w 4080827"/>
              <a:gd name="connsiteY4" fmla="*/ 2882018 h 5330453"/>
              <a:gd name="connsiteX5" fmla="*/ 254 w 4080827"/>
              <a:gd name="connsiteY5" fmla="*/ 8891 h 5330453"/>
              <a:gd name="connsiteX0" fmla="*/ 254 w 4080827"/>
              <a:gd name="connsiteY0" fmla="*/ 0 h 5321562"/>
              <a:gd name="connsiteX1" fmla="*/ 4080560 w 4080827"/>
              <a:gd name="connsiteY1" fmla="*/ 8201 h 5321562"/>
              <a:gd name="connsiteX2" fmla="*/ 4074982 w 4080827"/>
              <a:gd name="connsiteY2" fmla="*/ 5319620 h 5321562"/>
              <a:gd name="connsiteX3" fmla="*/ 1723096 w 4080827"/>
              <a:gd name="connsiteY3" fmla="*/ 5321562 h 5321562"/>
              <a:gd name="connsiteX4" fmla="*/ 6680 w 4080827"/>
              <a:gd name="connsiteY4" fmla="*/ 2873127 h 5321562"/>
              <a:gd name="connsiteX5" fmla="*/ 254 w 4080827"/>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2504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4982"/>
              <a:gd name="connsiteY0" fmla="*/ 0 h 5321562"/>
              <a:gd name="connsiteX1" fmla="*/ 4050875 w 4074982"/>
              <a:gd name="connsiteY1" fmla="*/ 207606 h 5321562"/>
              <a:gd name="connsiteX2" fmla="*/ 4074982 w 4074982"/>
              <a:gd name="connsiteY2" fmla="*/ 5319620 h 5321562"/>
              <a:gd name="connsiteX3" fmla="*/ 1723096 w 4074982"/>
              <a:gd name="connsiteY3" fmla="*/ 5321562 h 5321562"/>
              <a:gd name="connsiteX4" fmla="*/ 6680 w 4074982"/>
              <a:gd name="connsiteY4" fmla="*/ 2873127 h 5321562"/>
              <a:gd name="connsiteX5" fmla="*/ 254 w 4074982"/>
              <a:gd name="connsiteY5" fmla="*/ 0 h 5321562"/>
              <a:gd name="connsiteX0" fmla="*/ 254 w 4074982"/>
              <a:gd name="connsiteY0" fmla="*/ 3193 h 5324755"/>
              <a:gd name="connsiteX1" fmla="*/ 4072078 w 4074982"/>
              <a:gd name="connsiteY1" fmla="*/ 0 h 5324755"/>
              <a:gd name="connsiteX2" fmla="*/ 4074982 w 4074982"/>
              <a:gd name="connsiteY2" fmla="*/ 5322813 h 5324755"/>
              <a:gd name="connsiteX3" fmla="*/ 1723096 w 4074982"/>
              <a:gd name="connsiteY3" fmla="*/ 5324755 h 5324755"/>
              <a:gd name="connsiteX4" fmla="*/ 6680 w 4074982"/>
              <a:gd name="connsiteY4" fmla="*/ 2876320 h 5324755"/>
              <a:gd name="connsiteX5" fmla="*/ 254 w 4074982"/>
              <a:gd name="connsiteY5" fmla="*/ 3193 h 532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982" h="5324755">
                <a:moveTo>
                  <a:pt x="254" y="3193"/>
                </a:moveTo>
                <a:lnTo>
                  <a:pt x="4072078" y="0"/>
                </a:lnTo>
                <a:cubicBezTo>
                  <a:pt x="4074035" y="1865237"/>
                  <a:pt x="4073025" y="3457576"/>
                  <a:pt x="4074982" y="5322813"/>
                </a:cubicBezTo>
                <a:lnTo>
                  <a:pt x="1723096" y="5324755"/>
                </a:lnTo>
                <a:cubicBezTo>
                  <a:pt x="693982" y="5014623"/>
                  <a:pt x="-3932" y="3729991"/>
                  <a:pt x="6680" y="2876320"/>
                </a:cubicBezTo>
                <a:cubicBezTo>
                  <a:pt x="8672" y="1673057"/>
                  <a:pt x="-1738" y="1206456"/>
                  <a:pt x="254" y="3193"/>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pic>
        <p:nvPicPr>
          <p:cNvPr id="12" name="Picture 11">
            <a:extLst>
              <a:ext uri="{FF2B5EF4-FFF2-40B4-BE49-F238E27FC236}">
                <a16:creationId xmlns:a16="http://schemas.microsoft.com/office/drawing/2014/main" id="{B83753C3-AD71-41CF-A0E3-EDC40D8596D3}"/>
              </a:ext>
            </a:extLst>
          </p:cNvPr>
          <p:cNvPicPr>
            <a:picLocks noChangeAspect="1"/>
          </p:cNvPicPr>
          <p:nvPr/>
        </p:nvPicPr>
        <p:blipFill>
          <a:blip r:embed="rId2"/>
          <a:stretch>
            <a:fillRect/>
          </a:stretch>
        </p:blipFill>
        <p:spPr>
          <a:xfrm>
            <a:off x="695325" y="207631"/>
            <a:ext cx="3204000" cy="472463"/>
          </a:xfrm>
          <a:prstGeom prst="rect">
            <a:avLst/>
          </a:prstGeom>
        </p:spPr>
      </p:pic>
      <p:sp>
        <p:nvSpPr>
          <p:cNvPr id="14" name="TextBox 13">
            <a:extLst>
              <a:ext uri="{FF2B5EF4-FFF2-40B4-BE49-F238E27FC236}">
                <a16:creationId xmlns:a16="http://schemas.microsoft.com/office/drawing/2014/main" id="{678D7F9E-C12F-47F1-B536-38EB7D688E56}"/>
              </a:ext>
            </a:extLst>
          </p:cNvPr>
          <p:cNvSpPr txBox="1"/>
          <p:nvPr/>
        </p:nvSpPr>
        <p:spPr>
          <a:xfrm>
            <a:off x="694800" y="4545136"/>
            <a:ext cx="2391677" cy="108000"/>
          </a:xfrm>
          <a:prstGeom prst="rect">
            <a:avLst/>
          </a:prstGeom>
          <a:noFill/>
        </p:spPr>
        <p:txBody>
          <a:bodyPr wrap="square" lIns="0" tIns="0" rIns="0" bIns="0" rtlCol="0" anchor="ctr">
            <a:noAutofit/>
          </a:bodyPr>
          <a:lstStyle/>
          <a:p>
            <a:r>
              <a:rPr lang="en-AU" sz="650" dirty="0">
                <a:solidFill>
                  <a:schemeClr val="tx1"/>
                </a:solidFill>
              </a:rPr>
              <a:t>CRICOS code 00025B</a:t>
            </a:r>
          </a:p>
        </p:txBody>
      </p:sp>
    </p:spTree>
    <p:extLst>
      <p:ext uri="{BB962C8B-B14F-4D97-AF65-F5344CB8AC3E}">
        <p14:creationId xmlns:p14="http://schemas.microsoft.com/office/powerpoint/2010/main" val="27023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82AA0-D68E-492D-8CA7-47784CF288C8}"/>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080AF1BA-9576-4A53-9C51-9C0994AB7DB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EA487E21-83B0-47AD-88BC-664B3C40A165}"/>
              </a:ext>
            </a:extLst>
          </p:cNvPr>
          <p:cNvSpPr>
            <a:spLocks noGrp="1"/>
          </p:cNvSpPr>
          <p:nvPr>
            <p:ph type="dt" sz="half" idx="10"/>
          </p:nvPr>
        </p:nvSpPr>
        <p:spPr/>
        <p:txBody>
          <a:bodyPr/>
          <a:lstStyle/>
          <a:p>
            <a:fld id="{7D069C76-70C6-4369-A3E8-CF128128EB4B}" type="datetimeFigureOut">
              <a:rPr lang="en-AU" smtClean="0"/>
              <a:t>27/11/2024</a:t>
            </a:fld>
            <a:endParaRPr lang="en-AU"/>
          </a:p>
        </p:txBody>
      </p:sp>
      <p:sp>
        <p:nvSpPr>
          <p:cNvPr id="5" name="Footer Placeholder 4">
            <a:extLst>
              <a:ext uri="{FF2B5EF4-FFF2-40B4-BE49-F238E27FC236}">
                <a16:creationId xmlns:a16="http://schemas.microsoft.com/office/drawing/2014/main" id="{936BA539-5311-4823-A7BF-B2153CDB14F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F5240C0-AB63-4D18-8990-9AFA8513D545}"/>
              </a:ext>
            </a:extLst>
          </p:cNvPr>
          <p:cNvSpPr>
            <a:spLocks noGrp="1"/>
          </p:cNvSpPr>
          <p:nvPr>
            <p:ph type="sldNum" sz="quarter" idx="12"/>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38711700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EF3A7F-F65F-428A-3A73-8EE6A068C67A}"/>
              </a:ext>
            </a:extLst>
          </p:cNvPr>
          <p:cNvSpPr>
            <a:spLocks noGrp="1"/>
          </p:cNvSpPr>
          <p:nvPr>
            <p:ph type="ftr" sz="quarter" idx="10"/>
          </p:nvPr>
        </p:nvSpPr>
        <p:spPr/>
        <p:txBody>
          <a:bodyPr/>
          <a:lstStyle/>
          <a:p>
            <a:endParaRPr lang="en-AU"/>
          </a:p>
        </p:txBody>
      </p:sp>
      <p:sp>
        <p:nvSpPr>
          <p:cNvPr id="3" name="Slide Number Placeholder 2">
            <a:extLst>
              <a:ext uri="{FF2B5EF4-FFF2-40B4-BE49-F238E27FC236}">
                <a16:creationId xmlns:a16="http://schemas.microsoft.com/office/drawing/2014/main" id="{8C2F3876-4230-802A-696A-1F9F5A288F7D}"/>
              </a:ext>
            </a:extLst>
          </p:cNvPr>
          <p:cNvSpPr>
            <a:spLocks noGrp="1"/>
          </p:cNvSpPr>
          <p:nvPr>
            <p:ph type="sldNum" sz="quarter" idx="11"/>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130304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1A2C22-D4CF-4FE0-AF06-038EB2ACB6D9}"/>
              </a:ext>
            </a:extLst>
          </p:cNvPr>
          <p:cNvSpPr/>
          <p:nvPr/>
        </p:nvSpPr>
        <p:spPr bwMode="invGray">
          <a:xfrm>
            <a:off x="0" y="0"/>
            <a:ext cx="12192000" cy="6858000"/>
          </a:xfrm>
          <a:prstGeom prst="rect">
            <a:avLst/>
          </a:prstGeom>
          <a:gradFill flip="none" rotWithShape="1">
            <a:gsLst>
              <a:gs pos="75000">
                <a:schemeClr val="accent1"/>
              </a:gs>
              <a:gs pos="100000">
                <a:srgbClr val="962A8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0" name="Picture 9">
            <a:extLst>
              <a:ext uri="{FF2B5EF4-FFF2-40B4-BE49-F238E27FC236}">
                <a16:creationId xmlns:a16="http://schemas.microsoft.com/office/drawing/2014/main" id="{DD751603-5D6A-462B-B9E7-98413BF2CB36}"/>
              </a:ext>
            </a:extLst>
          </p:cNvPr>
          <p:cNvPicPr>
            <a:picLocks noChangeAspect="1"/>
          </p:cNvPicPr>
          <p:nvPr/>
        </p:nvPicPr>
        <p:blipFill>
          <a:blip r:embed="rId2"/>
          <a:stretch>
            <a:fillRect/>
          </a:stretch>
        </p:blipFill>
        <p:spPr>
          <a:xfrm>
            <a:off x="8309692" y="275999"/>
            <a:ext cx="3204000" cy="472463"/>
          </a:xfrm>
          <a:prstGeom prst="rect">
            <a:avLst/>
          </a:prstGeom>
        </p:spPr>
      </p:pic>
      <p:sp>
        <p:nvSpPr>
          <p:cNvPr id="2" name="Title 1"/>
          <p:cNvSpPr>
            <a:spLocks noGrp="1"/>
          </p:cNvSpPr>
          <p:nvPr>
            <p:ph type="title" hasCustomPrompt="1"/>
          </p:nvPr>
        </p:nvSpPr>
        <p:spPr bwMode="white">
          <a:xfrm>
            <a:off x="695326" y="1700811"/>
            <a:ext cx="10768680" cy="1224137"/>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bwMode="white">
          <a:xfrm>
            <a:off x="695326" y="3113744"/>
            <a:ext cx="10768680" cy="2043451"/>
          </a:xfrm>
          <a:prstGeom prst="rect">
            <a:avLst/>
          </a:prstGeom>
        </p:spPr>
        <p:txBody>
          <a:bodyPr>
            <a:normAutofit/>
          </a:bodyPr>
          <a:lstStyle>
            <a:lvl1pPr marL="0" indent="0">
              <a:lnSpc>
                <a:spcPts val="3240"/>
              </a:lnSpc>
              <a:buNone/>
              <a:defRPr sz="2700">
                <a:solidFill>
                  <a:schemeClr val="bg1"/>
                </a:solidFill>
              </a:defRPr>
            </a:lvl1pPr>
          </a:lstStyle>
          <a:p>
            <a:pPr lvl="0"/>
            <a:r>
              <a:rPr lang="en-US" dirty="0"/>
              <a:t>[Subtitle]</a:t>
            </a:r>
          </a:p>
        </p:txBody>
      </p:sp>
      <p:sp>
        <p:nvSpPr>
          <p:cNvPr id="11" name="Right Triangle 3">
            <a:extLst>
              <a:ext uri="{FF2B5EF4-FFF2-40B4-BE49-F238E27FC236}">
                <a16:creationId xmlns:a16="http://schemas.microsoft.com/office/drawing/2014/main" id="{DBA991DB-C059-4DB2-8D91-33D3F3951887}"/>
              </a:ext>
            </a:extLst>
          </p:cNvPr>
          <p:cNvSpPr/>
          <p:nvPr/>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a:extLst>
              <a:ext uri="{FF2B5EF4-FFF2-40B4-BE49-F238E27FC236}">
                <a16:creationId xmlns:a16="http://schemas.microsoft.com/office/drawing/2014/main" id="{F070BDDD-4427-48C1-9206-C4CC3FAE8AD1}"/>
              </a:ext>
            </a:extLst>
          </p:cNvPr>
          <p:cNvSpPr/>
          <p:nvPr/>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268326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F9ABD-07EA-C00D-3C75-906E35C9DB1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07FD1C54-7BB9-B03B-723F-76BB382E11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2109337B-EB94-F417-B98A-7E09D147BD45}"/>
              </a:ext>
            </a:extLst>
          </p:cNvPr>
          <p:cNvSpPr>
            <a:spLocks noGrp="1"/>
          </p:cNvSpPr>
          <p:nvPr>
            <p:ph type="dt" sz="half" idx="10"/>
          </p:nvPr>
        </p:nvSpPr>
        <p:spPr/>
        <p:txBody>
          <a:bodyPr/>
          <a:lstStyle/>
          <a:p>
            <a:fld id="{7D069C76-70C6-4369-A3E8-CF128128EB4B}" type="datetimeFigureOut">
              <a:rPr lang="en-AU" smtClean="0"/>
              <a:t>27/11/2024</a:t>
            </a:fld>
            <a:endParaRPr lang="en-AU"/>
          </a:p>
        </p:txBody>
      </p:sp>
      <p:sp>
        <p:nvSpPr>
          <p:cNvPr id="5" name="Footer Placeholder 4">
            <a:extLst>
              <a:ext uri="{FF2B5EF4-FFF2-40B4-BE49-F238E27FC236}">
                <a16:creationId xmlns:a16="http://schemas.microsoft.com/office/drawing/2014/main" id="{2F238EE4-0A3B-13B3-E2BD-BB4D23D2319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1EC5864-462C-846E-D1F7-C55A3697DE87}"/>
              </a:ext>
            </a:extLst>
          </p:cNvPr>
          <p:cNvSpPr>
            <a:spLocks noGrp="1"/>
          </p:cNvSpPr>
          <p:nvPr>
            <p:ph type="sldNum" sz="quarter" idx="12"/>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311685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Divider (Editab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6" y="1700811"/>
            <a:ext cx="10768680" cy="1224137"/>
          </a:xfrm>
        </p:spPr>
        <p:txBody>
          <a:bodyPr anchor="b">
            <a:noAutofit/>
          </a:bodyPr>
          <a:lstStyle>
            <a:lvl1pPr>
              <a:lnSpc>
                <a:spcPts val="5040"/>
              </a:lnSpc>
              <a:defRPr sz="4200">
                <a:solidFill>
                  <a:schemeClr val="bg1"/>
                </a:solidFill>
              </a:defRPr>
            </a:lvl1pPr>
          </a:lstStyle>
          <a:p>
            <a:r>
              <a:rPr lang="en-US" dirty="0"/>
              <a:t>[Divider title]</a:t>
            </a:r>
            <a:endParaRPr lang="en-AU" dirty="0"/>
          </a:p>
        </p:txBody>
      </p:sp>
      <p:sp>
        <p:nvSpPr>
          <p:cNvPr id="7" name="Text Placeholder 6"/>
          <p:cNvSpPr>
            <a:spLocks noGrp="1"/>
          </p:cNvSpPr>
          <p:nvPr>
            <p:ph type="body" sz="quarter" idx="10" hasCustomPrompt="1"/>
          </p:nvPr>
        </p:nvSpPr>
        <p:spPr>
          <a:xfrm>
            <a:off x="695326" y="3113744"/>
            <a:ext cx="10768680" cy="2043451"/>
          </a:xfrm>
          <a:prstGeom prst="rect">
            <a:avLst/>
          </a:prstGeom>
        </p:spPr>
        <p:txBody>
          <a:bodyPr>
            <a:normAutofit/>
          </a:bodyPr>
          <a:lstStyle>
            <a:lvl1pPr marL="0" indent="0">
              <a:lnSpc>
                <a:spcPts val="3240"/>
              </a:lnSpc>
              <a:buNone/>
              <a:defRPr sz="2700">
                <a:solidFill>
                  <a:schemeClr val="bg1"/>
                </a:solidFill>
              </a:defRPr>
            </a:lvl1pPr>
          </a:lstStyle>
          <a:p>
            <a:pPr lvl="0"/>
            <a:r>
              <a:rPr lang="en-US" dirty="0"/>
              <a:t>[Divider subtitle]</a:t>
            </a:r>
          </a:p>
        </p:txBody>
      </p:sp>
      <p:sp>
        <p:nvSpPr>
          <p:cNvPr id="8" name="TextBox 7">
            <a:extLst>
              <a:ext uri="{FF2B5EF4-FFF2-40B4-BE49-F238E27FC236}">
                <a16:creationId xmlns:a16="http://schemas.microsoft.com/office/drawing/2014/main" id="{57A07765-DB77-44E5-9420-D56F1378074A}"/>
              </a:ext>
            </a:extLst>
          </p:cNvPr>
          <p:cNvSpPr txBox="1"/>
          <p:nvPr/>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pic>
        <p:nvPicPr>
          <p:cNvPr id="6" name="Picture 5">
            <a:extLst>
              <a:ext uri="{FF2B5EF4-FFF2-40B4-BE49-F238E27FC236}">
                <a16:creationId xmlns:a16="http://schemas.microsoft.com/office/drawing/2014/main" id="{2CBE33C2-B581-422F-9FF5-AF660C79D3B0}"/>
              </a:ext>
            </a:extLst>
          </p:cNvPr>
          <p:cNvPicPr>
            <a:picLocks noChangeAspect="1"/>
          </p:cNvPicPr>
          <p:nvPr/>
        </p:nvPicPr>
        <p:blipFill>
          <a:blip r:embed="rId2"/>
          <a:stretch>
            <a:fillRect/>
          </a:stretch>
        </p:blipFill>
        <p:spPr>
          <a:xfrm>
            <a:off x="8309692" y="275999"/>
            <a:ext cx="3204000" cy="472463"/>
          </a:xfrm>
          <a:prstGeom prst="rect">
            <a:avLst/>
          </a:prstGeom>
        </p:spPr>
      </p:pic>
    </p:spTree>
    <p:extLst>
      <p:ext uri="{BB962C8B-B14F-4D97-AF65-F5344CB8AC3E}">
        <p14:creationId xmlns:p14="http://schemas.microsoft.com/office/powerpoint/2010/main" val="422671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Divider 2">
    <p:spTree>
      <p:nvGrpSpPr>
        <p:cNvPr id="1" name=""/>
        <p:cNvGrpSpPr/>
        <p:nvPr/>
      </p:nvGrpSpPr>
      <p:grpSpPr>
        <a:xfrm>
          <a:off x="0" y="0"/>
          <a:ext cx="0" cy="0"/>
          <a:chOff x="0" y="0"/>
          <a:chExt cx="0" cy="0"/>
        </a:xfrm>
      </p:grpSpPr>
      <p:sp>
        <p:nvSpPr>
          <p:cNvPr id="9" name="Right Triangle 3">
            <a:extLst>
              <a:ext uri="{FF2B5EF4-FFF2-40B4-BE49-F238E27FC236}">
                <a16:creationId xmlns:a16="http://schemas.microsoft.com/office/drawing/2014/main" id="{5E92F574-51E7-47B2-86D2-94DAE288E822}"/>
              </a:ext>
            </a:extLst>
          </p:cNvPr>
          <p:cNvSpPr/>
          <p:nvPr/>
        </p:nvSpPr>
        <p:spPr bwMode="invGray">
          <a:xfrm>
            <a:off x="2" y="4076700"/>
            <a:ext cx="3407833"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1" name="Rectangle 8">
            <a:extLst>
              <a:ext uri="{FF2B5EF4-FFF2-40B4-BE49-F238E27FC236}">
                <a16:creationId xmlns:a16="http://schemas.microsoft.com/office/drawing/2014/main" id="{C31ECE3F-0C43-444E-9F0C-B23F8D3935D2}"/>
              </a:ext>
            </a:extLst>
          </p:cNvPr>
          <p:cNvSpPr/>
          <p:nvPr/>
        </p:nvSpPr>
        <p:spPr bwMode="invGray">
          <a:xfrm>
            <a:off x="9192249" y="5584173"/>
            <a:ext cx="2999415" cy="1273828"/>
          </a:xfrm>
          <a:custGeom>
            <a:avLst/>
            <a:gdLst>
              <a:gd name="connsiteX0" fmla="*/ 0 w 2267490"/>
              <a:gd name="connsiteY0" fmla="*/ 0 h 1132541"/>
              <a:gd name="connsiteX1" fmla="*/ 2267490 w 2267490"/>
              <a:gd name="connsiteY1" fmla="*/ 0 h 1132541"/>
              <a:gd name="connsiteX2" fmla="*/ 2267490 w 2267490"/>
              <a:gd name="connsiteY2" fmla="*/ 1132541 h 1132541"/>
              <a:gd name="connsiteX3" fmla="*/ 0 w 2267490"/>
              <a:gd name="connsiteY3" fmla="*/ 1132541 h 1132541"/>
              <a:gd name="connsiteX4" fmla="*/ 0 w 2267490"/>
              <a:gd name="connsiteY4" fmla="*/ 0 h 1132541"/>
              <a:gd name="connsiteX0" fmla="*/ 0 w 2267490"/>
              <a:gd name="connsiteY0" fmla="*/ 1132541 h 1132541"/>
              <a:gd name="connsiteX1" fmla="*/ 2267490 w 2267490"/>
              <a:gd name="connsiteY1" fmla="*/ 0 h 1132541"/>
              <a:gd name="connsiteX2" fmla="*/ 2267490 w 2267490"/>
              <a:gd name="connsiteY2" fmla="*/ 1132541 h 1132541"/>
              <a:gd name="connsiteX3" fmla="*/ 0 w 2267490"/>
              <a:gd name="connsiteY3" fmla="*/ 1132541 h 1132541"/>
              <a:gd name="connsiteX0" fmla="*/ 0 w 2291396"/>
              <a:gd name="connsiteY0" fmla="*/ 857623 h 1132541"/>
              <a:gd name="connsiteX1" fmla="*/ 2291396 w 2291396"/>
              <a:gd name="connsiteY1" fmla="*/ 0 h 1132541"/>
              <a:gd name="connsiteX2" fmla="*/ 2291396 w 2291396"/>
              <a:gd name="connsiteY2" fmla="*/ 1132541 h 1132541"/>
              <a:gd name="connsiteX3" fmla="*/ 0 w 2291396"/>
              <a:gd name="connsiteY3" fmla="*/ 857623 h 1132541"/>
              <a:gd name="connsiteX0" fmla="*/ 0 w 2249561"/>
              <a:gd name="connsiteY0" fmla="*/ 845670 h 1132541"/>
              <a:gd name="connsiteX1" fmla="*/ 2249561 w 2249561"/>
              <a:gd name="connsiteY1" fmla="*/ 0 h 1132541"/>
              <a:gd name="connsiteX2" fmla="*/ 2249561 w 2249561"/>
              <a:gd name="connsiteY2" fmla="*/ 1132541 h 1132541"/>
              <a:gd name="connsiteX3" fmla="*/ 0 w 2249561"/>
              <a:gd name="connsiteY3" fmla="*/ 845670 h 1132541"/>
              <a:gd name="connsiteX0" fmla="*/ 0 w 2249561"/>
              <a:gd name="connsiteY0" fmla="*/ 944560 h 1231431"/>
              <a:gd name="connsiteX1" fmla="*/ 2249561 w 2249561"/>
              <a:gd name="connsiteY1" fmla="*/ 98890 h 1231431"/>
              <a:gd name="connsiteX2" fmla="*/ 2249561 w 2249561"/>
              <a:gd name="connsiteY2" fmla="*/ 1231431 h 1231431"/>
              <a:gd name="connsiteX3" fmla="*/ 0 w 2249561"/>
              <a:gd name="connsiteY3" fmla="*/ 944560 h 1231431"/>
              <a:gd name="connsiteX0" fmla="*/ 0 w 2249561"/>
              <a:gd name="connsiteY0" fmla="*/ 1212084 h 1498955"/>
              <a:gd name="connsiteX1" fmla="*/ 2249561 w 2249561"/>
              <a:gd name="connsiteY1" fmla="*/ 366414 h 1498955"/>
              <a:gd name="connsiteX2" fmla="*/ 2249561 w 2249561"/>
              <a:gd name="connsiteY2" fmla="*/ 1498955 h 1498955"/>
              <a:gd name="connsiteX3" fmla="*/ 0 w 2249561"/>
              <a:gd name="connsiteY3" fmla="*/ 1212084 h 1498955"/>
              <a:gd name="connsiteX0" fmla="*/ 0 w 2249561"/>
              <a:gd name="connsiteY0" fmla="*/ 1016618 h 1303489"/>
              <a:gd name="connsiteX1" fmla="*/ 2249561 w 2249561"/>
              <a:gd name="connsiteY1" fmla="*/ 170948 h 1303489"/>
              <a:gd name="connsiteX2" fmla="*/ 2249561 w 2249561"/>
              <a:gd name="connsiteY2" fmla="*/ 1303489 h 1303489"/>
              <a:gd name="connsiteX3" fmla="*/ 0 w 2249561"/>
              <a:gd name="connsiteY3" fmla="*/ 1016618 h 1303489"/>
              <a:gd name="connsiteX0" fmla="*/ 0 w 2249561"/>
              <a:gd name="connsiteY0" fmla="*/ 1002505 h 1289376"/>
              <a:gd name="connsiteX1" fmla="*/ 2249561 w 2249561"/>
              <a:gd name="connsiteY1" fmla="*/ 156835 h 1289376"/>
              <a:gd name="connsiteX2" fmla="*/ 2249561 w 2249561"/>
              <a:gd name="connsiteY2" fmla="*/ 1289376 h 1289376"/>
              <a:gd name="connsiteX3" fmla="*/ 0 w 2249561"/>
              <a:gd name="connsiteY3" fmla="*/ 1002505 h 1289376"/>
              <a:gd name="connsiteX0" fmla="*/ 0 w 2249561"/>
              <a:gd name="connsiteY0" fmla="*/ 985444 h 1272315"/>
              <a:gd name="connsiteX1" fmla="*/ 2249561 w 2249561"/>
              <a:gd name="connsiteY1" fmla="*/ 139774 h 1272315"/>
              <a:gd name="connsiteX2" fmla="*/ 2249561 w 2249561"/>
              <a:gd name="connsiteY2" fmla="*/ 1272315 h 1272315"/>
              <a:gd name="connsiteX3" fmla="*/ 0 w 2249561"/>
              <a:gd name="connsiteY3" fmla="*/ 985444 h 1272315"/>
              <a:gd name="connsiteX0" fmla="*/ 0 w 2249561"/>
              <a:gd name="connsiteY0" fmla="*/ 979690 h 1266561"/>
              <a:gd name="connsiteX1" fmla="*/ 2249561 w 2249561"/>
              <a:gd name="connsiteY1" fmla="*/ 134020 h 1266561"/>
              <a:gd name="connsiteX2" fmla="*/ 2249561 w 2249561"/>
              <a:gd name="connsiteY2" fmla="*/ 1266561 h 1266561"/>
              <a:gd name="connsiteX3" fmla="*/ 0 w 2249561"/>
              <a:gd name="connsiteY3" fmla="*/ 979690 h 1266561"/>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Lst>
            <a:ahLst/>
            <a:cxnLst>
              <a:cxn ang="0">
                <a:pos x="connsiteX0" y="connsiteY0"/>
              </a:cxn>
              <a:cxn ang="0">
                <a:pos x="connsiteX1" y="connsiteY1"/>
              </a:cxn>
              <a:cxn ang="0">
                <a:pos x="connsiteX2" y="connsiteY2"/>
              </a:cxn>
              <a:cxn ang="0">
                <a:pos x="connsiteX3" y="connsiteY3"/>
              </a:cxn>
            </a:cxnLst>
            <a:rect l="l" t="t" r="r" b="b"/>
            <a:pathLst>
              <a:path w="2249561" h="1273828">
                <a:moveTo>
                  <a:pt x="0" y="986957"/>
                </a:moveTo>
                <a:cubicBezTo>
                  <a:pt x="690087" y="358432"/>
                  <a:pt x="1188931" y="-294000"/>
                  <a:pt x="2249561" y="141287"/>
                </a:cubicBezTo>
                <a:lnTo>
                  <a:pt x="2249561" y="1273828"/>
                </a:lnTo>
                <a:cubicBezTo>
                  <a:pt x="1762671" y="1220039"/>
                  <a:pt x="570560" y="550676"/>
                  <a:pt x="0" y="9869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noFill/>
              </a:rPr>
              <a:t> </a:t>
            </a:r>
          </a:p>
        </p:txBody>
      </p:sp>
      <p:sp>
        <p:nvSpPr>
          <p:cNvPr id="5" name="Title 1">
            <a:extLst>
              <a:ext uri="{FF2B5EF4-FFF2-40B4-BE49-F238E27FC236}">
                <a16:creationId xmlns:a16="http://schemas.microsoft.com/office/drawing/2014/main" id="{B506B291-BD26-4DBD-A912-E9396BA1828C}"/>
              </a:ext>
            </a:extLst>
          </p:cNvPr>
          <p:cNvSpPr>
            <a:spLocks noGrp="1"/>
          </p:cNvSpPr>
          <p:nvPr>
            <p:ph type="title"/>
          </p:nvPr>
        </p:nvSpPr>
        <p:spPr>
          <a:xfrm>
            <a:off x="695326" y="1700811"/>
            <a:ext cx="10768680" cy="1224137"/>
          </a:xfrm>
        </p:spPr>
        <p:txBody>
          <a:bodyPr anchor="b">
            <a:noAutofit/>
          </a:bodyPr>
          <a:lstStyle>
            <a:lvl1pPr>
              <a:lnSpc>
                <a:spcPts val="5040"/>
              </a:lnSpc>
              <a:defRPr sz="4200">
                <a:solidFill>
                  <a:schemeClr val="accent1"/>
                </a:solidFill>
              </a:defRPr>
            </a:lvl1pPr>
          </a:lstStyle>
          <a:p>
            <a:r>
              <a:rPr lang="en-GB"/>
              <a:t>Click to edit Master title style</a:t>
            </a:r>
            <a:endParaRPr lang="en-AU" dirty="0"/>
          </a:p>
        </p:txBody>
      </p:sp>
      <p:sp>
        <p:nvSpPr>
          <p:cNvPr id="6" name="Text Placeholder 6">
            <a:extLst>
              <a:ext uri="{FF2B5EF4-FFF2-40B4-BE49-F238E27FC236}">
                <a16:creationId xmlns:a16="http://schemas.microsoft.com/office/drawing/2014/main" id="{72AC3715-D94B-4A73-8E94-CAC9D5806F46}"/>
              </a:ext>
            </a:extLst>
          </p:cNvPr>
          <p:cNvSpPr>
            <a:spLocks noGrp="1"/>
          </p:cNvSpPr>
          <p:nvPr>
            <p:ph type="body" sz="quarter" idx="10"/>
          </p:nvPr>
        </p:nvSpPr>
        <p:spPr>
          <a:xfrm>
            <a:off x="695326" y="3113744"/>
            <a:ext cx="10768680" cy="2043451"/>
          </a:xfrm>
          <a:prstGeom prst="rect">
            <a:avLst/>
          </a:prstGeom>
        </p:spPr>
        <p:txBody>
          <a:bodyPr>
            <a:normAutofit/>
          </a:bodyPr>
          <a:lstStyle>
            <a:lvl1pPr marL="0" indent="0">
              <a:lnSpc>
                <a:spcPts val="3240"/>
              </a:lnSpc>
              <a:buNone/>
              <a:defRPr sz="2700">
                <a:solidFill>
                  <a:schemeClr val="accent1"/>
                </a:solidFill>
              </a:defRPr>
            </a:lvl1pPr>
          </a:lstStyle>
          <a:p>
            <a:pPr lvl="0"/>
            <a:r>
              <a:rPr lang="en-GB"/>
              <a:t>Click to edit Master text styles</a:t>
            </a:r>
          </a:p>
        </p:txBody>
      </p:sp>
      <p:sp>
        <p:nvSpPr>
          <p:cNvPr id="7" name="Rectangle 6">
            <a:extLst>
              <a:ext uri="{FF2B5EF4-FFF2-40B4-BE49-F238E27FC236}">
                <a16:creationId xmlns:a16="http://schemas.microsoft.com/office/drawing/2014/main" id="{8CAE7FD6-C4AB-456C-8186-F8E8B285CBBD}"/>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0" name="Picture 9">
            <a:extLst>
              <a:ext uri="{FF2B5EF4-FFF2-40B4-BE49-F238E27FC236}">
                <a16:creationId xmlns:a16="http://schemas.microsoft.com/office/drawing/2014/main" id="{49CEDD3B-B2C6-4C8F-88C7-30EB2A949233}"/>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12" name="Footer Placeholder 11">
            <a:extLst>
              <a:ext uri="{FF2B5EF4-FFF2-40B4-BE49-F238E27FC236}">
                <a16:creationId xmlns:a16="http://schemas.microsoft.com/office/drawing/2014/main" id="{A25860B6-572B-42C8-98B4-41BF602CD44E}"/>
              </a:ext>
            </a:extLst>
          </p:cNvPr>
          <p:cNvSpPr>
            <a:spLocks noGrp="1"/>
          </p:cNvSpPr>
          <p:nvPr>
            <p:ph type="ftr" sz="quarter" idx="12"/>
          </p:nvPr>
        </p:nvSpPr>
        <p:spPr/>
        <p:txBody>
          <a:bodyPr/>
          <a:lstStyle/>
          <a:p>
            <a:endParaRPr lang="en-AU"/>
          </a:p>
        </p:txBody>
      </p:sp>
      <p:sp>
        <p:nvSpPr>
          <p:cNvPr id="13" name="Slide Number Placeholder 12">
            <a:extLst>
              <a:ext uri="{FF2B5EF4-FFF2-40B4-BE49-F238E27FC236}">
                <a16:creationId xmlns:a16="http://schemas.microsoft.com/office/drawing/2014/main" id="{E4BE4F66-8978-4B9A-B365-ABFD2A461631}"/>
              </a:ext>
            </a:extLst>
          </p:cNvPr>
          <p:cNvSpPr>
            <a:spLocks noGrp="1"/>
          </p:cNvSpPr>
          <p:nvPr>
            <p:ph type="sldNum" sz="quarter" idx="13"/>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197825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DB10F3-61E9-4E77-9DC7-82D405E3EBBB}"/>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p:nvPr>
        </p:nvSpPr>
        <p:spPr>
          <a:xfrm>
            <a:off x="695326" y="1700213"/>
            <a:ext cx="10801350" cy="4608512"/>
          </a:xfrm>
          <a:prstGeom prst="rect">
            <a:avLst/>
          </a:prstGeom>
        </p:spPr>
        <p:txBody>
          <a:bodyPr/>
          <a:lstStyle>
            <a:lvl1pPr>
              <a:defRPr lang="en-US" dirty="0"/>
            </a:lvl1pPr>
            <a:lvl2pPr>
              <a:defRPr lang="en-US" dirty="0"/>
            </a:lvl2pPr>
            <a:lvl3pPr>
              <a:defRPr lang="en-US" dirty="0"/>
            </a:lvl3pPr>
            <a:lvl4pPr>
              <a:defRPr lang="en-US" dirty="0"/>
            </a:lvl4pPr>
            <a:lvl5pPr>
              <a:spcBef>
                <a:spcPts val="1200"/>
              </a:spcBef>
              <a:defRPr lang="en-US" dirty="0"/>
            </a:lvl5pPr>
            <a:lvl6pPr>
              <a:defRPr lang="en-AU" dirty="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itle 3">
            <a:extLst>
              <a:ext uri="{FF2B5EF4-FFF2-40B4-BE49-F238E27FC236}">
                <a16:creationId xmlns:a16="http://schemas.microsoft.com/office/drawing/2014/main" id="{5184708F-CDEB-4FFB-9113-878D6AE04045}"/>
              </a:ext>
            </a:extLst>
          </p:cNvPr>
          <p:cNvSpPr>
            <a:spLocks noGrp="1"/>
          </p:cNvSpPr>
          <p:nvPr>
            <p:ph type="title"/>
          </p:nvPr>
        </p:nvSpPr>
        <p:spPr/>
        <p:txBody>
          <a:bodyPr/>
          <a:lstStyle/>
          <a:p>
            <a:r>
              <a:rPr lang="en-GB"/>
              <a:t>Click to edit Master title style</a:t>
            </a:r>
            <a:endParaRPr lang="en-AU" dirty="0"/>
          </a:p>
        </p:txBody>
      </p:sp>
      <p:sp>
        <p:nvSpPr>
          <p:cNvPr id="8" name="Text Placeholder 5">
            <a:extLst>
              <a:ext uri="{FF2B5EF4-FFF2-40B4-BE49-F238E27FC236}">
                <a16:creationId xmlns:a16="http://schemas.microsoft.com/office/drawing/2014/main" id="{766B75CD-5CD6-4D07-B08A-ACCB61480F59}"/>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5" name="Footer Placeholder 4">
            <a:extLst>
              <a:ext uri="{FF2B5EF4-FFF2-40B4-BE49-F238E27FC236}">
                <a16:creationId xmlns:a16="http://schemas.microsoft.com/office/drawing/2014/main" id="{246DB8A7-6976-473B-BF64-0813975EEBBB}"/>
              </a:ext>
            </a:extLst>
          </p:cNvPr>
          <p:cNvSpPr>
            <a:spLocks noGrp="1"/>
          </p:cNvSpPr>
          <p:nvPr>
            <p:ph type="ftr" sz="quarter" idx="17"/>
          </p:nvPr>
        </p:nvSpPr>
        <p:spPr/>
        <p:txBody>
          <a:bodyPr/>
          <a:lstStyle/>
          <a:p>
            <a:endParaRPr lang="en-AU"/>
          </a:p>
        </p:txBody>
      </p:sp>
      <p:sp>
        <p:nvSpPr>
          <p:cNvPr id="7" name="Slide Number Placeholder 6">
            <a:extLst>
              <a:ext uri="{FF2B5EF4-FFF2-40B4-BE49-F238E27FC236}">
                <a16:creationId xmlns:a16="http://schemas.microsoft.com/office/drawing/2014/main" id="{C50E6DF7-2887-45E5-8CD1-2FCDFD70911D}"/>
              </a:ext>
            </a:extLst>
          </p:cNvPr>
          <p:cNvSpPr>
            <a:spLocks noGrp="1"/>
          </p:cNvSpPr>
          <p:nvPr>
            <p:ph type="sldNum" sz="quarter" idx="18"/>
          </p:nvPr>
        </p:nvSpPr>
        <p:spPr/>
        <p:txBody>
          <a:bodyPr/>
          <a:lstStyle/>
          <a:p>
            <a:fld id="{208D2CB3-EE96-464C-A079-D75FFBD1D5C8}" type="slidenum">
              <a:rPr lang="en-AU" smtClean="0"/>
              <a:t>‹#›</a:t>
            </a:fld>
            <a:endParaRPr lang="en-AU"/>
          </a:p>
        </p:txBody>
      </p:sp>
      <p:pic>
        <p:nvPicPr>
          <p:cNvPr id="12" name="Picture 11">
            <a:extLst>
              <a:ext uri="{FF2B5EF4-FFF2-40B4-BE49-F238E27FC236}">
                <a16:creationId xmlns:a16="http://schemas.microsoft.com/office/drawing/2014/main" id="{65099731-84D7-49CC-91E0-CE4B0734675A}"/>
              </a:ext>
            </a:extLst>
          </p:cNvPr>
          <p:cNvPicPr>
            <a:picLocks noChangeAspect="1"/>
          </p:cNvPicPr>
          <p:nvPr/>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227101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617285-D1B4-4CCD-B438-9B032C51AF79}"/>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3" name="Content Placeholder 2"/>
          <p:cNvSpPr>
            <a:spLocks noGrp="1"/>
          </p:cNvSpPr>
          <p:nvPr>
            <p:ph sz="half" idx="1"/>
          </p:nvPr>
        </p:nvSpPr>
        <p:spPr>
          <a:xfrm>
            <a:off x="695325" y="1700213"/>
            <a:ext cx="5218859"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US" sz="2400" dirty="0"/>
            </a:lvl5pPr>
            <a:lvl6pPr>
              <a:defRPr lang="en-AU" sz="2000" dirty="0"/>
            </a:lvl6pPr>
            <a:lvl7pPr>
              <a:defRPr lang="en-AU" dirty="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88619" y="1700213"/>
            <a:ext cx="5220000"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AU" dirty="0"/>
            </a:lvl5pPr>
            <a:lvl6pPr>
              <a:defRPr lang="en-AU" dirty="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8" name="Title 7">
            <a:extLst>
              <a:ext uri="{FF2B5EF4-FFF2-40B4-BE49-F238E27FC236}">
                <a16:creationId xmlns:a16="http://schemas.microsoft.com/office/drawing/2014/main" id="{E9C4661F-54FC-4886-BD67-853118646F4D}"/>
              </a:ext>
            </a:extLst>
          </p:cNvPr>
          <p:cNvSpPr>
            <a:spLocks noGrp="1"/>
          </p:cNvSpPr>
          <p:nvPr>
            <p:ph type="title"/>
          </p:nvPr>
        </p:nvSpPr>
        <p:spPr/>
        <p:txBody>
          <a:bodyPr/>
          <a:lstStyle/>
          <a:p>
            <a:r>
              <a:rPr lang="en-GB"/>
              <a:t>Click to edit Master title style</a:t>
            </a:r>
            <a:endParaRPr lang="en-AU" dirty="0"/>
          </a:p>
        </p:txBody>
      </p:sp>
      <p:sp>
        <p:nvSpPr>
          <p:cNvPr id="10" name="Text Placeholder 5">
            <a:extLst>
              <a:ext uri="{FF2B5EF4-FFF2-40B4-BE49-F238E27FC236}">
                <a16:creationId xmlns:a16="http://schemas.microsoft.com/office/drawing/2014/main" id="{B8CF3B12-4A8B-4A18-B3B1-784A4DEDEF2B}"/>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pic>
        <p:nvPicPr>
          <p:cNvPr id="11" name="Picture 10">
            <a:extLst>
              <a:ext uri="{FF2B5EF4-FFF2-40B4-BE49-F238E27FC236}">
                <a16:creationId xmlns:a16="http://schemas.microsoft.com/office/drawing/2014/main" id="{E3275DB1-C9CB-4BE5-B284-7833AD902813}"/>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9" name="Footer Placeholder 8">
            <a:extLst>
              <a:ext uri="{FF2B5EF4-FFF2-40B4-BE49-F238E27FC236}">
                <a16:creationId xmlns:a16="http://schemas.microsoft.com/office/drawing/2014/main" id="{F8BF24CA-767B-442B-A672-6C630273E4EA}"/>
              </a:ext>
            </a:extLst>
          </p:cNvPr>
          <p:cNvSpPr>
            <a:spLocks noGrp="1"/>
          </p:cNvSpPr>
          <p:nvPr>
            <p:ph type="ftr" sz="quarter" idx="17"/>
          </p:nvPr>
        </p:nvSpPr>
        <p:spPr/>
        <p:txBody>
          <a:bodyPr/>
          <a:lstStyle/>
          <a:p>
            <a:endParaRPr lang="en-AU"/>
          </a:p>
        </p:txBody>
      </p:sp>
      <p:sp>
        <p:nvSpPr>
          <p:cNvPr id="13" name="Slide Number Placeholder 12">
            <a:extLst>
              <a:ext uri="{FF2B5EF4-FFF2-40B4-BE49-F238E27FC236}">
                <a16:creationId xmlns:a16="http://schemas.microsoft.com/office/drawing/2014/main" id="{85B269D8-1308-43E9-B2BF-264F017F03A8}"/>
              </a:ext>
            </a:extLst>
          </p:cNvPr>
          <p:cNvSpPr>
            <a:spLocks noGrp="1"/>
          </p:cNvSpPr>
          <p:nvPr>
            <p:ph type="sldNum" sz="quarter" idx="18"/>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305509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mp; Content">
    <p:spTree>
      <p:nvGrpSpPr>
        <p:cNvPr id="1" name=""/>
        <p:cNvGrpSpPr/>
        <p:nvPr/>
      </p:nvGrpSpPr>
      <p:grpSpPr>
        <a:xfrm>
          <a:off x="0" y="0"/>
          <a:ext cx="0" cy="0"/>
          <a:chOff x="0" y="0"/>
          <a:chExt cx="0" cy="0"/>
        </a:xfrm>
      </p:grpSpPr>
      <p:sp>
        <p:nvSpPr>
          <p:cNvPr id="12" name="Content Placeholder 9">
            <a:extLst>
              <a:ext uri="{FF2B5EF4-FFF2-40B4-BE49-F238E27FC236}">
                <a16:creationId xmlns:a16="http://schemas.microsoft.com/office/drawing/2014/main" id="{7DE9F9C2-C2B0-4B19-9F8F-A1280EA275C0}"/>
              </a:ext>
            </a:extLst>
          </p:cNvPr>
          <p:cNvSpPr>
            <a:spLocks noGrp="1"/>
          </p:cNvSpPr>
          <p:nvPr>
            <p:ph sz="quarter" idx="10"/>
          </p:nvPr>
        </p:nvSpPr>
        <p:spPr>
          <a:xfrm>
            <a:off x="695326" y="2276872"/>
            <a:ext cx="10801350" cy="4031853"/>
          </a:xfrm>
          <a:prstGeom prst="rect">
            <a:avLst/>
          </a:prstGeom>
        </p:spPr>
        <p:txBody>
          <a:bodyPr/>
          <a:lstStyle>
            <a:lvl1pPr>
              <a:defRPr lang="en-US" dirty="0"/>
            </a:lvl1pPr>
            <a:lvl2pPr>
              <a:defRPr lang="en-US" dirty="0"/>
            </a:lvl2pPr>
            <a:lvl3pPr>
              <a:defRPr lang="en-US" dirty="0"/>
            </a:lvl3pPr>
            <a:lvl4pPr>
              <a:defRPr lang="en-US" dirty="0"/>
            </a:lvl4pPr>
            <a:lvl5pPr>
              <a:spcBef>
                <a:spcPts val="1200"/>
              </a:spcBef>
              <a:defRPr lang="en-AU" dirty="0"/>
            </a:lvl5pPr>
            <a:lvl6pPr>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Text Placeholder 5">
            <a:extLst>
              <a:ext uri="{FF2B5EF4-FFF2-40B4-BE49-F238E27FC236}">
                <a16:creationId xmlns:a16="http://schemas.microsoft.com/office/drawing/2014/main" id="{41D6D02D-851A-425B-9382-05F6C6A21AE0}"/>
              </a:ext>
            </a:extLst>
          </p:cNvPr>
          <p:cNvSpPr>
            <a:spLocks noGrp="1"/>
          </p:cNvSpPr>
          <p:nvPr>
            <p:ph type="body" sz="quarter" idx="14" hasCustomPrompt="1"/>
          </p:nvPr>
        </p:nvSpPr>
        <p:spPr>
          <a:xfrm>
            <a:off x="695325" y="1700808"/>
            <a:ext cx="10801350" cy="504825"/>
          </a:xfrm>
        </p:spPr>
        <p:txBody>
          <a:bodyPr>
            <a:normAutofit/>
          </a:bodyPr>
          <a:lstStyle>
            <a:lvl1pPr>
              <a:defRPr sz="2000" b="1">
                <a:solidFill>
                  <a:schemeClr val="accent1"/>
                </a:solidFill>
              </a:defRPr>
            </a:lvl1pPr>
            <a:lvl2pPr marL="612" indent="0">
              <a:buNone/>
              <a:defRPr/>
            </a:lvl2pPr>
          </a:lstStyle>
          <a:p>
            <a:pPr lvl="0"/>
            <a:r>
              <a:rPr lang="en-US" dirty="0"/>
              <a:t>[Subtitle]</a:t>
            </a:r>
          </a:p>
        </p:txBody>
      </p:sp>
      <p:sp>
        <p:nvSpPr>
          <p:cNvPr id="13" name="Text Placeholder 5">
            <a:extLst>
              <a:ext uri="{FF2B5EF4-FFF2-40B4-BE49-F238E27FC236}">
                <a16:creationId xmlns:a16="http://schemas.microsoft.com/office/drawing/2014/main" id="{47739A71-8D07-4132-9F5A-AE8E3A1B32C3}"/>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D58DC2F2-9186-47D8-9B5E-AD01B90E6DDD}"/>
              </a:ext>
            </a:extLst>
          </p:cNvPr>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5" name="Picture 14">
            <a:extLst>
              <a:ext uri="{FF2B5EF4-FFF2-40B4-BE49-F238E27FC236}">
                <a16:creationId xmlns:a16="http://schemas.microsoft.com/office/drawing/2014/main" id="{EFCDB56B-4EE8-4A95-A470-557D6FBBEB41}"/>
              </a:ext>
            </a:extLst>
          </p:cNvPr>
          <p:cNvPicPr>
            <a:picLocks noChangeAspect="1"/>
          </p:cNvPicPr>
          <p:nvPr/>
        </p:nvPicPr>
        <p:blipFill>
          <a:blip r:embed="rId2"/>
          <a:stretch>
            <a:fillRect/>
          </a:stretch>
        </p:blipFill>
        <p:spPr>
          <a:xfrm>
            <a:off x="10297935" y="152896"/>
            <a:ext cx="1210684" cy="324000"/>
          </a:xfrm>
          <a:prstGeom prst="rect">
            <a:avLst/>
          </a:prstGeom>
        </p:spPr>
      </p:pic>
      <p:sp>
        <p:nvSpPr>
          <p:cNvPr id="3" name="Title 2">
            <a:extLst>
              <a:ext uri="{FF2B5EF4-FFF2-40B4-BE49-F238E27FC236}">
                <a16:creationId xmlns:a16="http://schemas.microsoft.com/office/drawing/2014/main" id="{FC6DF2CA-8642-47E7-98D3-A7019416AF60}"/>
              </a:ext>
            </a:extLst>
          </p:cNvPr>
          <p:cNvSpPr>
            <a:spLocks noGrp="1"/>
          </p:cNvSpPr>
          <p:nvPr>
            <p:ph type="title"/>
          </p:nvPr>
        </p:nvSpPr>
        <p:spPr/>
        <p:txBody>
          <a:bodyPr/>
          <a:lstStyle/>
          <a:p>
            <a:r>
              <a:rPr lang="en-GB"/>
              <a:t>Click to edit Master title style</a:t>
            </a:r>
            <a:endParaRPr lang="en-AU" dirty="0"/>
          </a:p>
        </p:txBody>
      </p:sp>
      <p:sp>
        <p:nvSpPr>
          <p:cNvPr id="4" name="Footer Placeholder 3">
            <a:extLst>
              <a:ext uri="{FF2B5EF4-FFF2-40B4-BE49-F238E27FC236}">
                <a16:creationId xmlns:a16="http://schemas.microsoft.com/office/drawing/2014/main" id="{6EBC9286-B8FB-4658-B210-6BC87EB1E2EB}"/>
              </a:ext>
            </a:extLst>
          </p:cNvPr>
          <p:cNvSpPr>
            <a:spLocks noGrp="1"/>
          </p:cNvSpPr>
          <p:nvPr>
            <p:ph type="ftr" sz="quarter" idx="17"/>
          </p:nvPr>
        </p:nvSpPr>
        <p:spPr/>
        <p:txBody>
          <a:bodyPr/>
          <a:lstStyle/>
          <a:p>
            <a:endParaRPr lang="en-AU"/>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p>
            <a:fld id="{208D2CB3-EE96-464C-A079-D75FFBD1D5C8}" type="slidenum">
              <a:rPr lang="en-AU" smtClean="0"/>
              <a:t>‹#›</a:t>
            </a:fld>
            <a:endParaRPr lang="en-AU"/>
          </a:p>
        </p:txBody>
      </p:sp>
    </p:spTree>
    <p:extLst>
      <p:ext uri="{BB962C8B-B14F-4D97-AF65-F5344CB8AC3E}">
        <p14:creationId xmlns:p14="http://schemas.microsoft.com/office/powerpoint/2010/main" val="5387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6" y="1052736"/>
            <a:ext cx="10801350" cy="469056"/>
          </a:xfrm>
          <a:prstGeom prst="rect">
            <a:avLst/>
          </a:prstGeom>
        </p:spPr>
        <p:txBody>
          <a:bodyPr vert="horz" lIns="0" tIns="0" rIns="0" bIns="0" rtlCol="0" anchor="ctr">
            <a:normAutofit/>
          </a:bodyPr>
          <a:lstStyle/>
          <a:p>
            <a:r>
              <a:rPr lang="en-US" dirty="0"/>
              <a:t>[Title]</a:t>
            </a:r>
            <a:endParaRPr lang="en-AU" dirty="0"/>
          </a:p>
        </p:txBody>
      </p:sp>
      <p:sp>
        <p:nvSpPr>
          <p:cNvPr id="6" name="Footer Placeholder 4"/>
          <p:cNvSpPr>
            <a:spLocks noGrp="1"/>
          </p:cNvSpPr>
          <p:nvPr>
            <p:ph type="ftr" sz="quarter" idx="3"/>
          </p:nvPr>
        </p:nvSpPr>
        <p:spPr>
          <a:xfrm>
            <a:off x="695326" y="6519171"/>
            <a:ext cx="3360109" cy="240219"/>
          </a:xfrm>
          <a:prstGeom prst="rect">
            <a:avLst/>
          </a:prstGeom>
        </p:spPr>
        <p:txBody>
          <a:bodyPr vert="horz" lIns="0" tIns="0" rIns="0" bIns="0" rtlCol="0" anchor="ctr"/>
          <a:lstStyle>
            <a:lvl1pPr algn="l">
              <a:defRPr sz="800" b="0">
                <a:solidFill>
                  <a:schemeClr val="tx1"/>
                </a:solidFill>
              </a:defRPr>
            </a:lvl1pPr>
          </a:lstStyle>
          <a:p>
            <a:endParaRPr lang="en-AU"/>
          </a:p>
        </p:txBody>
      </p:sp>
      <p:sp>
        <p:nvSpPr>
          <p:cNvPr id="7" name="Slide Number Placeholder 5"/>
          <p:cNvSpPr>
            <a:spLocks noGrp="1"/>
          </p:cNvSpPr>
          <p:nvPr>
            <p:ph type="sldNum" sz="quarter" idx="4"/>
          </p:nvPr>
        </p:nvSpPr>
        <p:spPr>
          <a:xfrm>
            <a:off x="11208568" y="6519171"/>
            <a:ext cx="288032" cy="240219"/>
          </a:xfrm>
          <a:prstGeom prst="rect">
            <a:avLst/>
          </a:prstGeom>
        </p:spPr>
        <p:txBody>
          <a:bodyPr vert="horz" lIns="0" tIns="0" rIns="0" bIns="0" rtlCol="0" anchor="ctr"/>
          <a:lstStyle>
            <a:lvl1pPr algn="r">
              <a:defRPr sz="800">
                <a:solidFill>
                  <a:schemeClr val="tx1"/>
                </a:solidFill>
              </a:defRPr>
            </a:lvl1pPr>
          </a:lstStyle>
          <a:p>
            <a:fld id="{208D2CB3-EE96-464C-A079-D75FFBD1D5C8}" type="slidenum">
              <a:rPr lang="en-AU" smtClean="0"/>
              <a:t>‹#›</a:t>
            </a:fld>
            <a:endParaRPr lang="en-AU"/>
          </a:p>
        </p:txBody>
      </p:sp>
      <p:sp>
        <p:nvSpPr>
          <p:cNvPr id="4" name="Text Placeholder 3">
            <a:extLst>
              <a:ext uri="{FF2B5EF4-FFF2-40B4-BE49-F238E27FC236}">
                <a16:creationId xmlns:a16="http://schemas.microsoft.com/office/drawing/2014/main" id="{BDF8D2AE-3583-4708-BD46-43C743300E11}"/>
              </a:ext>
            </a:extLst>
          </p:cNvPr>
          <p:cNvSpPr>
            <a:spLocks noGrp="1"/>
          </p:cNvSpPr>
          <p:nvPr>
            <p:ph type="body" idx="1"/>
          </p:nvPr>
        </p:nvSpPr>
        <p:spPr>
          <a:xfrm>
            <a:off x="695326" y="1700213"/>
            <a:ext cx="10801349" cy="460851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435984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tx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8">
          <p15:clr>
            <a:srgbClr val="F26B43"/>
          </p15:clr>
        </p15:guide>
        <p15:guide id="6" orient="horz" pos="3974">
          <p15:clr>
            <a:srgbClr val="F26B43"/>
          </p15:clr>
        </p15:guide>
        <p15:guide id="7" orient="horz" pos="663">
          <p15:clr>
            <a:srgbClr val="F26B43"/>
          </p15:clr>
        </p15:guide>
        <p15:guide id="9" pos="3961">
          <p15:clr>
            <a:srgbClr val="F26B43"/>
          </p15:clr>
        </p15:guide>
        <p15:guide id="10" pos="3719">
          <p15:clr>
            <a:srgbClr val="F26B43"/>
          </p15:clr>
        </p15:guide>
        <p15:guide id="11" orient="horz" pos="4110">
          <p15:clr>
            <a:srgbClr val="F26B43"/>
          </p15:clr>
        </p15:guide>
        <p15:guide id="13" pos="7242">
          <p15:clr>
            <a:srgbClr val="F26B43"/>
          </p15:clr>
        </p15:guide>
        <p15:guide id="14" orient="horz" pos="981">
          <p15:clr>
            <a:srgbClr val="F26B43"/>
          </p15:clr>
        </p15:guide>
        <p15:guide id="15" pos="2772">
          <p15:clr>
            <a:srgbClr val="F26B43"/>
          </p15:clr>
        </p15:guide>
        <p15:guide id="16" pos="2570">
          <p15:clr>
            <a:srgbClr val="F26B43"/>
          </p15:clr>
        </p15:guide>
        <p15:guide id="17" pos="5110">
          <p15:clr>
            <a:srgbClr val="F26B43"/>
          </p15:clr>
        </p15:guide>
        <p15:guide id="18" pos="4908">
          <p15:clr>
            <a:srgbClr val="F26B43"/>
          </p15:clr>
        </p15:guide>
        <p15:guide id="19" orient="horz" pos="107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8205D9-8A9A-F9ED-07ED-972055EAB832}"/>
              </a:ext>
            </a:extLst>
          </p:cNvPr>
          <p:cNvSpPr>
            <a:spLocks noGrp="1"/>
          </p:cNvSpPr>
          <p:nvPr>
            <p:ph type="title"/>
          </p:nvPr>
        </p:nvSpPr>
        <p:spPr/>
        <p:txBody>
          <a:bodyPr/>
          <a:lstStyle/>
          <a:p>
            <a:pPr algn="ctr"/>
            <a:r>
              <a:rPr lang="en-AU" dirty="0">
                <a:solidFill>
                  <a:schemeClr val="accent2">
                    <a:lumMod val="60000"/>
                    <a:lumOff val="40000"/>
                  </a:schemeClr>
                </a:solidFill>
              </a:rPr>
              <a:t>C</a:t>
            </a:r>
            <a:r>
              <a:rPr lang="en-AU" dirty="0"/>
              <a:t>ORE </a:t>
            </a:r>
            <a:r>
              <a:rPr lang="en-AU" dirty="0">
                <a:solidFill>
                  <a:schemeClr val="accent2">
                    <a:lumMod val="60000"/>
                    <a:lumOff val="40000"/>
                  </a:schemeClr>
                </a:solidFill>
              </a:rPr>
              <a:t>O</a:t>
            </a:r>
            <a:r>
              <a:rPr lang="en-AU" dirty="0"/>
              <a:t>UTCOME </a:t>
            </a:r>
            <a:r>
              <a:rPr lang="en-AU" dirty="0">
                <a:solidFill>
                  <a:schemeClr val="accent2">
                    <a:lumMod val="60000"/>
                    <a:lumOff val="40000"/>
                  </a:schemeClr>
                </a:solidFill>
              </a:rPr>
              <a:t>M</a:t>
            </a:r>
            <a:r>
              <a:rPr lang="en-AU" dirty="0"/>
              <a:t>EASURES FOR </a:t>
            </a:r>
            <a:r>
              <a:rPr lang="en-AU" dirty="0">
                <a:solidFill>
                  <a:schemeClr val="accent2">
                    <a:lumMod val="60000"/>
                    <a:lumOff val="40000"/>
                  </a:schemeClr>
                </a:solidFill>
              </a:rPr>
              <a:t>I</a:t>
            </a:r>
            <a:r>
              <a:rPr lang="en-AU" dirty="0"/>
              <a:t>MPROVING DEMENTIA </a:t>
            </a:r>
            <a:r>
              <a:rPr lang="en-AU" dirty="0">
                <a:solidFill>
                  <a:schemeClr val="accent2">
                    <a:lumMod val="60000"/>
                    <a:lumOff val="40000"/>
                  </a:schemeClr>
                </a:solidFill>
              </a:rPr>
              <a:t>C</a:t>
            </a:r>
            <a:r>
              <a:rPr lang="en-AU" dirty="0"/>
              <a:t>ARE</a:t>
            </a:r>
          </a:p>
        </p:txBody>
      </p:sp>
      <p:pic>
        <p:nvPicPr>
          <p:cNvPr id="3" name="Picture 2" descr="A logo with hands around a brain&#10;&#10;Description automatically generated">
            <a:extLst>
              <a:ext uri="{FF2B5EF4-FFF2-40B4-BE49-F238E27FC236}">
                <a16:creationId xmlns:a16="http://schemas.microsoft.com/office/drawing/2014/main" id="{DB709E04-D193-FC05-36C3-BAD5AF5C3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6552" y="2264054"/>
            <a:ext cx="3630172" cy="4356206"/>
          </a:xfrm>
          <a:prstGeom prst="rect">
            <a:avLst/>
          </a:prstGeom>
        </p:spPr>
      </p:pic>
    </p:spTree>
    <p:extLst>
      <p:ext uri="{BB962C8B-B14F-4D97-AF65-F5344CB8AC3E}">
        <p14:creationId xmlns:p14="http://schemas.microsoft.com/office/powerpoint/2010/main" val="36869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65E7A-6E75-2C0D-8F37-2B5ED68D8624}"/>
              </a:ext>
            </a:extLst>
          </p:cNvPr>
          <p:cNvSpPr>
            <a:spLocks noGrp="1"/>
          </p:cNvSpPr>
          <p:nvPr>
            <p:ph type="title"/>
          </p:nvPr>
        </p:nvSpPr>
        <p:spPr/>
        <p:txBody>
          <a:bodyPr/>
          <a:lstStyle/>
          <a:p>
            <a:pPr algn="ctr"/>
            <a:r>
              <a:rPr lang="en-AU" dirty="0"/>
              <a:t>Core Outcome Set for Routine Dementia Care</a:t>
            </a:r>
          </a:p>
        </p:txBody>
      </p:sp>
      <p:graphicFrame>
        <p:nvGraphicFramePr>
          <p:cNvPr id="4" name="Table 3">
            <a:extLst>
              <a:ext uri="{FF2B5EF4-FFF2-40B4-BE49-F238E27FC236}">
                <a16:creationId xmlns:a16="http://schemas.microsoft.com/office/drawing/2014/main" id="{E8AF4BFA-9B6C-5EA2-1872-08ABBD0C7D0D}"/>
              </a:ext>
            </a:extLst>
          </p:cNvPr>
          <p:cNvGraphicFramePr>
            <a:graphicFrameLocks noGrp="1"/>
          </p:cNvGraphicFramePr>
          <p:nvPr>
            <p:extLst>
              <p:ext uri="{D42A27DB-BD31-4B8C-83A1-F6EECF244321}">
                <p14:modId xmlns:p14="http://schemas.microsoft.com/office/powerpoint/2010/main" val="972303502"/>
              </p:ext>
            </p:extLst>
          </p:nvPr>
        </p:nvGraphicFramePr>
        <p:xfrm>
          <a:off x="1298448" y="2386584"/>
          <a:ext cx="9951340" cy="2818317"/>
        </p:xfrm>
        <a:graphic>
          <a:graphicData uri="http://schemas.openxmlformats.org/drawingml/2006/table">
            <a:tbl>
              <a:tblPr firstRow="1" firstCol="1" bandRow="1"/>
              <a:tblGrid>
                <a:gridCol w="2145193">
                  <a:extLst>
                    <a:ext uri="{9D8B030D-6E8A-4147-A177-3AD203B41FA5}">
                      <a16:colId xmlns:a16="http://schemas.microsoft.com/office/drawing/2014/main" val="2058471150"/>
                    </a:ext>
                  </a:extLst>
                </a:gridCol>
                <a:gridCol w="5660955">
                  <a:extLst>
                    <a:ext uri="{9D8B030D-6E8A-4147-A177-3AD203B41FA5}">
                      <a16:colId xmlns:a16="http://schemas.microsoft.com/office/drawing/2014/main" val="1015967771"/>
                    </a:ext>
                  </a:extLst>
                </a:gridCol>
                <a:gridCol w="1370569">
                  <a:extLst>
                    <a:ext uri="{9D8B030D-6E8A-4147-A177-3AD203B41FA5}">
                      <a16:colId xmlns:a16="http://schemas.microsoft.com/office/drawing/2014/main" val="1494184857"/>
                    </a:ext>
                  </a:extLst>
                </a:gridCol>
                <a:gridCol w="774623">
                  <a:extLst>
                    <a:ext uri="{9D8B030D-6E8A-4147-A177-3AD203B41FA5}">
                      <a16:colId xmlns:a16="http://schemas.microsoft.com/office/drawing/2014/main" val="1240029489"/>
                    </a:ext>
                  </a:extLst>
                </a:gridCol>
              </a:tblGrid>
              <a:tr h="74236">
                <a:tc>
                  <a:txBody>
                    <a:bodyPr/>
                    <a:lstStyle/>
                    <a:p>
                      <a:pPr marL="72000">
                        <a:lnSpc>
                          <a:spcPct val="100000"/>
                        </a:lnSpc>
                        <a:spcBef>
                          <a:spcPts val="600"/>
                        </a:spcBef>
                        <a:spcAft>
                          <a:spcPts val="600"/>
                        </a:spcAft>
                      </a:pPr>
                      <a:r>
                        <a:rPr lang="en-AU" sz="1400" dirty="0">
                          <a:solidFill>
                            <a:srgbClr val="FFFFFF"/>
                          </a:solidFill>
                          <a:effectLst/>
                          <a:latin typeface="Arial" panose="020B0604020202020204" pitchFamily="34" charset="0"/>
                          <a:ea typeface="Arial" panose="020B0604020202020204" pitchFamily="34" charset="0"/>
                          <a:cs typeface="Arial" panose="020B0604020202020204" pitchFamily="34" charset="0"/>
                        </a:rPr>
                        <a:t>Outcome</a:t>
                      </a:r>
                      <a:endParaRPr lang="en-AU" sz="14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solidFill>
                        <a:srgbClr val="51247A"/>
                      </a:solidFill>
                      <a:prstDash val="solid"/>
                      <a:round/>
                      <a:headEnd type="none" w="med" len="med"/>
                      <a:tailEnd type="none" w="med" len="med"/>
                    </a:lnL>
                    <a:lnR w="12700" cap="flat" cmpd="sng" algn="ctr">
                      <a:solidFill>
                        <a:srgbClr val="51247A"/>
                      </a:solidFill>
                      <a:prstDash val="solid"/>
                      <a:round/>
                      <a:headEnd type="none" w="med" len="med"/>
                      <a:tailEnd type="none" w="med" len="med"/>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solidFill>
                      <a:srgbClr val="51247A"/>
                    </a:solidFill>
                  </a:tcPr>
                </a:tc>
                <a:tc>
                  <a:txBody>
                    <a:bodyPr/>
                    <a:lstStyle/>
                    <a:p>
                      <a:pPr marL="72000">
                        <a:lnSpc>
                          <a:spcPct val="100000"/>
                        </a:lnSpc>
                        <a:spcBef>
                          <a:spcPts val="600"/>
                        </a:spcBef>
                        <a:spcAft>
                          <a:spcPts val="600"/>
                        </a:spcAft>
                      </a:pPr>
                      <a:r>
                        <a:rPr lang="en-AU" sz="1400">
                          <a:solidFill>
                            <a:srgbClr val="FFFFFF"/>
                          </a:solidFill>
                          <a:effectLst/>
                          <a:latin typeface="Arial" panose="020B0604020202020204" pitchFamily="34" charset="0"/>
                          <a:ea typeface="Arial" panose="020B0604020202020204" pitchFamily="34" charset="0"/>
                          <a:cs typeface="Arial" panose="020B0604020202020204" pitchFamily="34" charset="0"/>
                        </a:rPr>
                        <a:t>Definition</a:t>
                      </a:r>
                      <a:endParaRPr lang="en-AU" sz="14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solidFill>
                        <a:srgbClr val="51247A"/>
                      </a:solidFill>
                      <a:prstDash val="solid"/>
                      <a:round/>
                      <a:headEnd type="none" w="med" len="med"/>
                      <a:tailEnd type="none" w="med" len="med"/>
                    </a:lnL>
                    <a:lnR w="12700" cap="flat" cmpd="sng" algn="ctr">
                      <a:solidFill>
                        <a:srgbClr val="51247A"/>
                      </a:solidFill>
                      <a:prstDash val="solid"/>
                      <a:round/>
                      <a:headEnd type="none" w="med" len="med"/>
                      <a:tailEnd type="none" w="med" len="med"/>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solidFill>
                      <a:srgbClr val="51247A"/>
                    </a:solidFill>
                  </a:tcPr>
                </a:tc>
                <a:tc>
                  <a:txBody>
                    <a:bodyPr/>
                    <a:lstStyle/>
                    <a:p>
                      <a:pPr marL="72000">
                        <a:lnSpc>
                          <a:spcPct val="100000"/>
                        </a:lnSpc>
                        <a:spcBef>
                          <a:spcPts val="600"/>
                        </a:spcBef>
                        <a:spcAft>
                          <a:spcPts val="600"/>
                        </a:spcAft>
                      </a:pPr>
                      <a:r>
                        <a:rPr lang="en-AU" sz="1400">
                          <a:solidFill>
                            <a:srgbClr val="FFFFFF"/>
                          </a:solidFill>
                          <a:effectLst/>
                          <a:latin typeface="Arial" panose="020B0604020202020204" pitchFamily="34" charset="0"/>
                          <a:ea typeface="Arial" panose="020B0604020202020204" pitchFamily="34" charset="0"/>
                          <a:cs typeface="Arial" panose="020B0604020202020204" pitchFamily="34" charset="0"/>
                        </a:rPr>
                        <a:t>Measure</a:t>
                      </a:r>
                      <a:endParaRPr lang="en-AU" sz="14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solidFill>
                        <a:srgbClr val="51247A"/>
                      </a:solidFill>
                      <a:prstDash val="solid"/>
                      <a:round/>
                      <a:headEnd type="none" w="med" len="med"/>
                      <a:tailEnd type="none" w="med" len="med"/>
                    </a:lnL>
                    <a:lnR w="12700" cap="flat" cmpd="sng" algn="ctr">
                      <a:solidFill>
                        <a:srgbClr val="51247A"/>
                      </a:solidFill>
                      <a:prstDash val="solid"/>
                      <a:round/>
                      <a:headEnd type="none" w="med" len="med"/>
                      <a:tailEnd type="none" w="med" len="med"/>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solidFill>
                      <a:srgbClr val="51247A"/>
                    </a:solidFill>
                  </a:tcPr>
                </a:tc>
                <a:tc>
                  <a:txBody>
                    <a:bodyPr/>
                    <a:lstStyle/>
                    <a:p>
                      <a:pPr marL="72000">
                        <a:lnSpc>
                          <a:spcPct val="100000"/>
                        </a:lnSpc>
                        <a:spcBef>
                          <a:spcPts val="600"/>
                        </a:spcBef>
                        <a:spcAft>
                          <a:spcPts val="600"/>
                        </a:spcAft>
                      </a:pPr>
                      <a:r>
                        <a:rPr lang="en-AU" sz="1400">
                          <a:solidFill>
                            <a:srgbClr val="FFFFFF"/>
                          </a:solidFill>
                          <a:effectLst/>
                          <a:latin typeface="Arial" panose="020B0604020202020204" pitchFamily="34" charset="0"/>
                          <a:ea typeface="Arial" panose="020B0604020202020204" pitchFamily="34" charset="0"/>
                          <a:cs typeface="Arial" panose="020B0604020202020204" pitchFamily="34" charset="0"/>
                        </a:rPr>
                        <a:t>Setting</a:t>
                      </a:r>
                      <a:endParaRPr lang="en-AU" sz="14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solidFill>
                        <a:srgbClr val="51247A"/>
                      </a:solidFill>
                      <a:prstDash val="solid"/>
                      <a:round/>
                      <a:headEnd type="none" w="med" len="med"/>
                      <a:tailEnd type="none" w="med" len="med"/>
                    </a:lnL>
                    <a:lnR w="12700" cap="flat" cmpd="sng" algn="ctr">
                      <a:solidFill>
                        <a:srgbClr val="51247A"/>
                      </a:solidFill>
                      <a:prstDash val="solid"/>
                      <a:round/>
                      <a:headEnd type="none" w="med" len="med"/>
                      <a:tailEnd type="none" w="med" len="med"/>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solidFill>
                      <a:srgbClr val="51247A"/>
                    </a:solidFill>
                  </a:tcPr>
                </a:tc>
                <a:extLst>
                  <a:ext uri="{0D108BD9-81ED-4DB2-BD59-A6C34878D82A}">
                    <a16:rowId xmlns:a16="http://schemas.microsoft.com/office/drawing/2014/main" val="1050998816"/>
                  </a:ext>
                </a:extLst>
              </a:tr>
              <a:tr h="266260">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Dignity</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Experience of being treated with respect</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QCE-ACC</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HC</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581265769"/>
                  </a:ext>
                </a:extLst>
              </a:tr>
              <a:tr h="266260">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Hygiene</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Conditions and practices around cleanliness</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Barthel</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HC</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1375036809"/>
                  </a:ext>
                </a:extLst>
              </a:tr>
              <a:tr h="266260">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Dignity</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Experience of being treated with respect</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QCE-ACC</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RAC</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1287867748"/>
                  </a:ext>
                </a:extLst>
              </a:tr>
              <a:tr h="532519">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Pain</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dirty="0">
                          <a:effectLst/>
                          <a:latin typeface="Arial" panose="020B0604020202020204" pitchFamily="34" charset="0"/>
                          <a:ea typeface="Arial" panose="020B0604020202020204" pitchFamily="34" charset="0"/>
                          <a:cs typeface="Arial" panose="020B0604020202020204" pitchFamily="34" charset="0"/>
                        </a:rPr>
                        <a:t>Pain should be attended to with respect and monitored/managed at all time points</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PAINAD</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RAC</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1511237944"/>
                  </a:ext>
                </a:extLst>
              </a:tr>
              <a:tr h="1273658">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Meaningful Activities</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dirty="0">
                          <a:effectLst/>
                          <a:latin typeface="Arial" panose="020B0604020202020204" pitchFamily="34" charset="0"/>
                          <a:ea typeface="Arial" panose="020B0604020202020204" pitchFamily="34" charset="0"/>
                          <a:cs typeface="Arial" panose="020B0604020202020204" pitchFamily="34" charset="0"/>
                        </a:rPr>
                        <a:t>Preserve the right for people experiencing dementia to engage in activities that develop connections and develop a sense of meaning or purpose that align with the care recipient’s values, sense of accomplishment, and overall positive affect.</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EMAS</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dirty="0">
                          <a:effectLst/>
                          <a:latin typeface="Arial" panose="020B0604020202020204" pitchFamily="34" charset="0"/>
                          <a:ea typeface="Arial" panose="020B0604020202020204" pitchFamily="34" charset="0"/>
                          <a:cs typeface="Arial" panose="020B0604020202020204" pitchFamily="34" charset="0"/>
                        </a:rPr>
                        <a:t>RAC</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4117537316"/>
                  </a:ext>
                </a:extLst>
              </a:tr>
            </a:tbl>
          </a:graphicData>
        </a:graphic>
      </p:graphicFrame>
    </p:spTree>
    <p:extLst>
      <p:ext uri="{BB962C8B-B14F-4D97-AF65-F5344CB8AC3E}">
        <p14:creationId xmlns:p14="http://schemas.microsoft.com/office/powerpoint/2010/main" val="71328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AE946-FFC1-A86E-39D1-DEF603F244AC}"/>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791E3B74-FA51-89DF-A895-170643A0191F}"/>
              </a:ext>
            </a:extLst>
          </p:cNvPr>
          <p:cNvSpPr>
            <a:spLocks noGrp="1"/>
          </p:cNvSpPr>
          <p:nvPr>
            <p:ph type="body" sz="quarter" idx="21"/>
          </p:nvPr>
        </p:nvSpPr>
        <p:spPr/>
        <p:txBody>
          <a:bodyPr/>
          <a:lstStyle/>
          <a:p>
            <a:r>
              <a:rPr lang="en-AU" sz="1800" dirty="0">
                <a:effectLst/>
                <a:latin typeface="Arial" panose="020B0604020202020204" pitchFamily="34" charset="0"/>
                <a:ea typeface="Arial" panose="020B0604020202020204" pitchFamily="34" charset="0"/>
                <a:cs typeface="Arial" panose="020B0604020202020204" pitchFamily="34" charset="0"/>
              </a:rPr>
              <a:t>This recommendation is directed at the MRFF, university researchers and others in a position to contribute.</a:t>
            </a:r>
          </a:p>
          <a:p>
            <a:endParaRPr lang="en-AU" dirty="0"/>
          </a:p>
        </p:txBody>
      </p:sp>
      <p:sp>
        <p:nvSpPr>
          <p:cNvPr id="5" name="Title 4">
            <a:extLst>
              <a:ext uri="{FF2B5EF4-FFF2-40B4-BE49-F238E27FC236}">
                <a16:creationId xmlns:a16="http://schemas.microsoft.com/office/drawing/2014/main" id="{3C4E674A-664B-760C-D206-077DD37819E7}"/>
              </a:ext>
            </a:extLst>
          </p:cNvPr>
          <p:cNvSpPr>
            <a:spLocks noGrp="1"/>
          </p:cNvSpPr>
          <p:nvPr>
            <p:ph type="title"/>
          </p:nvPr>
        </p:nvSpPr>
        <p:spPr/>
        <p:txBody>
          <a:bodyPr/>
          <a:lstStyle/>
          <a:p>
            <a:r>
              <a:rPr lang="en-AU" dirty="0"/>
              <a:t>Recommendation 2</a:t>
            </a:r>
          </a:p>
        </p:txBody>
      </p:sp>
      <p:sp>
        <p:nvSpPr>
          <p:cNvPr id="6" name="Text Placeholder 5">
            <a:extLst>
              <a:ext uri="{FF2B5EF4-FFF2-40B4-BE49-F238E27FC236}">
                <a16:creationId xmlns:a16="http://schemas.microsoft.com/office/drawing/2014/main" id="{98BBB3EA-EC0C-AC27-34FA-A2992A8667C1}"/>
              </a:ext>
            </a:extLst>
          </p:cNvPr>
          <p:cNvSpPr>
            <a:spLocks noGrp="1"/>
          </p:cNvSpPr>
          <p:nvPr>
            <p:ph type="body" sz="quarter" idx="18"/>
          </p:nvPr>
        </p:nvSpPr>
        <p:spPr/>
        <p:txBody>
          <a:bodyPr/>
          <a:lstStyle/>
          <a:p>
            <a:endParaRPr lang="en-AU"/>
          </a:p>
        </p:txBody>
      </p:sp>
      <p:sp>
        <p:nvSpPr>
          <p:cNvPr id="7" name="Text Placeholder 6">
            <a:extLst>
              <a:ext uri="{FF2B5EF4-FFF2-40B4-BE49-F238E27FC236}">
                <a16:creationId xmlns:a16="http://schemas.microsoft.com/office/drawing/2014/main" id="{47CA99A9-D384-3B78-9A9E-072F3B47C905}"/>
              </a:ext>
            </a:extLst>
          </p:cNvPr>
          <p:cNvSpPr>
            <a:spLocks noGrp="1"/>
          </p:cNvSpPr>
          <p:nvPr>
            <p:ph type="body" sz="quarter" idx="19"/>
          </p:nvPr>
        </p:nvSpPr>
        <p:spPr/>
        <p:txBody>
          <a:bodyPr/>
          <a:lstStyle/>
          <a:p>
            <a:r>
              <a:rPr lang="en-AU" sz="1800" dirty="0">
                <a:effectLst/>
                <a:latin typeface="Arial" panose="020B0604020202020204" pitchFamily="34" charset="0"/>
                <a:ea typeface="Arial" panose="020B0604020202020204" pitchFamily="34" charset="0"/>
              </a:rPr>
              <a:t>Further research is required to develop and validate appropriate measurement instruments directed at the outcomes highlighted by stakeholders as being core to quality care provision (i.e., suggested outcomes). </a:t>
            </a:r>
            <a:endParaRPr lang="en-AU" dirty="0"/>
          </a:p>
        </p:txBody>
      </p:sp>
      <p:sp>
        <p:nvSpPr>
          <p:cNvPr id="8" name="Text Placeholder 7">
            <a:extLst>
              <a:ext uri="{FF2B5EF4-FFF2-40B4-BE49-F238E27FC236}">
                <a16:creationId xmlns:a16="http://schemas.microsoft.com/office/drawing/2014/main" id="{CE8A1D01-F7BB-FAAF-7A57-9CAC18D23C0A}"/>
              </a:ext>
            </a:extLst>
          </p:cNvPr>
          <p:cNvSpPr>
            <a:spLocks noGrp="1"/>
          </p:cNvSpPr>
          <p:nvPr>
            <p:ph type="body" sz="quarter" idx="20"/>
          </p:nvPr>
        </p:nvSpPr>
        <p:spPr/>
        <p:txBody>
          <a:bodyPr/>
          <a:lstStyle/>
          <a:p>
            <a:r>
              <a:rPr lang="en-AU" sz="1800" dirty="0">
                <a:effectLst/>
                <a:latin typeface="Arial" panose="020B0604020202020204" pitchFamily="34" charset="0"/>
                <a:ea typeface="Arial" panose="020B0604020202020204" pitchFamily="34" charset="0"/>
              </a:rPr>
              <a:t>Further research is needed to find better ways of measuring some additional components of quality care that are important to people experiencing dementia. </a:t>
            </a:r>
            <a:endParaRPr lang="en-AU" dirty="0"/>
          </a:p>
        </p:txBody>
      </p:sp>
    </p:spTree>
    <p:extLst>
      <p:ext uri="{BB962C8B-B14F-4D97-AF65-F5344CB8AC3E}">
        <p14:creationId xmlns:p14="http://schemas.microsoft.com/office/powerpoint/2010/main" val="98882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A92E5-8653-213A-1881-ED0181E037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A8EE6-F6EF-DA36-69A9-E188992AE948}"/>
              </a:ext>
            </a:extLst>
          </p:cNvPr>
          <p:cNvSpPr>
            <a:spLocks noGrp="1"/>
          </p:cNvSpPr>
          <p:nvPr>
            <p:ph type="title"/>
          </p:nvPr>
        </p:nvSpPr>
        <p:spPr/>
        <p:txBody>
          <a:bodyPr/>
          <a:lstStyle/>
          <a:p>
            <a:pPr algn="ctr"/>
            <a:r>
              <a:rPr lang="en-AU" dirty="0"/>
              <a:t>Core Outcomes Without Measures</a:t>
            </a:r>
          </a:p>
        </p:txBody>
      </p:sp>
      <p:graphicFrame>
        <p:nvGraphicFramePr>
          <p:cNvPr id="4" name="Table 3">
            <a:extLst>
              <a:ext uri="{FF2B5EF4-FFF2-40B4-BE49-F238E27FC236}">
                <a16:creationId xmlns:a16="http://schemas.microsoft.com/office/drawing/2014/main" id="{AD6EE3DC-5F18-2C58-5DDE-99FE4C6C974E}"/>
              </a:ext>
            </a:extLst>
          </p:cNvPr>
          <p:cNvGraphicFramePr>
            <a:graphicFrameLocks noGrp="1"/>
          </p:cNvGraphicFramePr>
          <p:nvPr>
            <p:extLst>
              <p:ext uri="{D42A27DB-BD31-4B8C-83A1-F6EECF244321}">
                <p14:modId xmlns:p14="http://schemas.microsoft.com/office/powerpoint/2010/main" val="1711036391"/>
              </p:ext>
            </p:extLst>
          </p:nvPr>
        </p:nvGraphicFramePr>
        <p:xfrm>
          <a:off x="618744" y="1590514"/>
          <a:ext cx="10954511" cy="4891998"/>
        </p:xfrm>
        <a:graphic>
          <a:graphicData uri="http://schemas.openxmlformats.org/drawingml/2006/table">
            <a:tbl>
              <a:tblPr firstRow="1" firstCol="1" bandRow="1"/>
              <a:tblGrid>
                <a:gridCol w="2255005">
                  <a:extLst>
                    <a:ext uri="{9D8B030D-6E8A-4147-A177-3AD203B41FA5}">
                      <a16:colId xmlns:a16="http://schemas.microsoft.com/office/drawing/2014/main" val="2352897403"/>
                    </a:ext>
                  </a:extLst>
                </a:gridCol>
                <a:gridCol w="6379713">
                  <a:extLst>
                    <a:ext uri="{9D8B030D-6E8A-4147-A177-3AD203B41FA5}">
                      <a16:colId xmlns:a16="http://schemas.microsoft.com/office/drawing/2014/main" val="2285800415"/>
                    </a:ext>
                  </a:extLst>
                </a:gridCol>
                <a:gridCol w="1482121">
                  <a:extLst>
                    <a:ext uri="{9D8B030D-6E8A-4147-A177-3AD203B41FA5}">
                      <a16:colId xmlns:a16="http://schemas.microsoft.com/office/drawing/2014/main" val="2352493553"/>
                    </a:ext>
                  </a:extLst>
                </a:gridCol>
                <a:gridCol w="837672">
                  <a:extLst>
                    <a:ext uri="{9D8B030D-6E8A-4147-A177-3AD203B41FA5}">
                      <a16:colId xmlns:a16="http://schemas.microsoft.com/office/drawing/2014/main" val="1990212985"/>
                    </a:ext>
                  </a:extLst>
                </a:gridCol>
              </a:tblGrid>
              <a:tr h="160967">
                <a:tc>
                  <a:txBody>
                    <a:bodyPr/>
                    <a:lstStyle/>
                    <a:p>
                      <a:pPr marL="72000">
                        <a:lnSpc>
                          <a:spcPct val="100000"/>
                        </a:lnSpc>
                        <a:spcBef>
                          <a:spcPts val="600"/>
                        </a:spcBef>
                        <a:spcAft>
                          <a:spcPts val="600"/>
                        </a:spcAft>
                      </a:pPr>
                      <a:r>
                        <a:rPr lang="en-AU" sz="1400">
                          <a:solidFill>
                            <a:srgbClr val="FFFFFF"/>
                          </a:solidFill>
                          <a:effectLst/>
                          <a:latin typeface="Arial" panose="020B0604020202020204" pitchFamily="34" charset="0"/>
                          <a:ea typeface="Arial" panose="020B0604020202020204" pitchFamily="34" charset="0"/>
                          <a:cs typeface="Arial" panose="020B0604020202020204" pitchFamily="34" charset="0"/>
                        </a:rPr>
                        <a:t>Outcome</a:t>
                      </a:r>
                      <a:endParaRPr lang="en-AU" sz="14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solidFill>
                        <a:srgbClr val="51247A"/>
                      </a:solidFill>
                      <a:prstDash val="solid"/>
                      <a:round/>
                      <a:headEnd type="none" w="med" len="med"/>
                      <a:tailEnd type="none" w="med" len="med"/>
                    </a:lnL>
                    <a:lnR w="12700" cap="flat" cmpd="sng" algn="ctr">
                      <a:solidFill>
                        <a:srgbClr val="51247A"/>
                      </a:solidFill>
                      <a:prstDash val="solid"/>
                      <a:round/>
                      <a:headEnd type="none" w="med" len="med"/>
                      <a:tailEnd type="none" w="med" len="med"/>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solidFill>
                      <a:srgbClr val="51247A"/>
                    </a:solidFill>
                  </a:tcPr>
                </a:tc>
                <a:tc>
                  <a:txBody>
                    <a:bodyPr/>
                    <a:lstStyle/>
                    <a:p>
                      <a:pPr marL="72000">
                        <a:lnSpc>
                          <a:spcPct val="100000"/>
                        </a:lnSpc>
                        <a:spcBef>
                          <a:spcPts val="600"/>
                        </a:spcBef>
                        <a:spcAft>
                          <a:spcPts val="600"/>
                        </a:spcAft>
                      </a:pPr>
                      <a:r>
                        <a:rPr lang="en-AU" sz="1400" dirty="0">
                          <a:solidFill>
                            <a:srgbClr val="FFFFFF"/>
                          </a:solidFill>
                          <a:effectLst/>
                          <a:latin typeface="Arial" panose="020B0604020202020204" pitchFamily="34" charset="0"/>
                          <a:ea typeface="Arial" panose="020B0604020202020204" pitchFamily="34" charset="0"/>
                          <a:cs typeface="Arial" panose="020B0604020202020204" pitchFamily="34" charset="0"/>
                        </a:rPr>
                        <a:t>Definition</a:t>
                      </a:r>
                      <a:endParaRPr lang="en-AU" sz="14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solidFill>
                        <a:srgbClr val="51247A"/>
                      </a:solidFill>
                      <a:prstDash val="solid"/>
                      <a:round/>
                      <a:headEnd type="none" w="med" len="med"/>
                      <a:tailEnd type="none" w="med" len="med"/>
                    </a:lnL>
                    <a:lnR w="12700" cap="flat" cmpd="sng" algn="ctr">
                      <a:solidFill>
                        <a:srgbClr val="51247A"/>
                      </a:solidFill>
                      <a:prstDash val="solid"/>
                      <a:round/>
                      <a:headEnd type="none" w="med" len="med"/>
                      <a:tailEnd type="none" w="med" len="med"/>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solidFill>
                      <a:srgbClr val="51247A"/>
                    </a:solidFill>
                  </a:tcPr>
                </a:tc>
                <a:tc>
                  <a:txBody>
                    <a:bodyPr/>
                    <a:lstStyle/>
                    <a:p>
                      <a:pPr marL="72000">
                        <a:lnSpc>
                          <a:spcPct val="100000"/>
                        </a:lnSpc>
                        <a:spcBef>
                          <a:spcPts val="600"/>
                        </a:spcBef>
                        <a:spcAft>
                          <a:spcPts val="600"/>
                        </a:spcAft>
                      </a:pPr>
                      <a:r>
                        <a:rPr lang="en-AU" sz="1400" dirty="0">
                          <a:solidFill>
                            <a:srgbClr val="FFFFFF"/>
                          </a:solidFill>
                          <a:effectLst/>
                          <a:latin typeface="Arial" panose="020B0604020202020204" pitchFamily="34" charset="0"/>
                          <a:ea typeface="Arial" panose="020B0604020202020204" pitchFamily="34" charset="0"/>
                          <a:cs typeface="Arial" panose="020B0604020202020204" pitchFamily="34" charset="0"/>
                        </a:rPr>
                        <a:t>Measure</a:t>
                      </a:r>
                      <a:endParaRPr lang="en-AU" sz="14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solidFill>
                        <a:srgbClr val="51247A"/>
                      </a:solidFill>
                      <a:prstDash val="solid"/>
                      <a:round/>
                      <a:headEnd type="none" w="med" len="med"/>
                      <a:tailEnd type="none" w="med" len="med"/>
                    </a:lnL>
                    <a:lnR w="12700" cap="flat" cmpd="sng" algn="ctr">
                      <a:solidFill>
                        <a:srgbClr val="51247A"/>
                      </a:solidFill>
                      <a:prstDash val="solid"/>
                      <a:round/>
                      <a:headEnd type="none" w="med" len="med"/>
                      <a:tailEnd type="none" w="med" len="med"/>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solidFill>
                      <a:srgbClr val="51247A"/>
                    </a:solidFill>
                  </a:tcPr>
                </a:tc>
                <a:tc>
                  <a:txBody>
                    <a:bodyPr/>
                    <a:lstStyle/>
                    <a:p>
                      <a:pPr marL="72000">
                        <a:lnSpc>
                          <a:spcPct val="100000"/>
                        </a:lnSpc>
                        <a:spcBef>
                          <a:spcPts val="600"/>
                        </a:spcBef>
                        <a:spcAft>
                          <a:spcPts val="600"/>
                        </a:spcAft>
                      </a:pPr>
                      <a:r>
                        <a:rPr lang="en-AU" sz="1400">
                          <a:solidFill>
                            <a:srgbClr val="FFFFFF"/>
                          </a:solidFill>
                          <a:effectLst/>
                          <a:latin typeface="Arial" panose="020B0604020202020204" pitchFamily="34" charset="0"/>
                          <a:ea typeface="Arial" panose="020B0604020202020204" pitchFamily="34" charset="0"/>
                          <a:cs typeface="Arial" panose="020B0604020202020204" pitchFamily="34" charset="0"/>
                        </a:rPr>
                        <a:t>Setting</a:t>
                      </a:r>
                      <a:endParaRPr lang="en-AU" sz="14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solidFill>
                        <a:srgbClr val="51247A"/>
                      </a:solidFill>
                      <a:prstDash val="solid"/>
                      <a:round/>
                      <a:headEnd type="none" w="med" len="med"/>
                      <a:tailEnd type="none" w="med" len="med"/>
                    </a:lnL>
                    <a:lnR w="12700" cap="flat" cmpd="sng" algn="ctr">
                      <a:solidFill>
                        <a:srgbClr val="51247A"/>
                      </a:solidFill>
                      <a:prstDash val="solid"/>
                      <a:round/>
                      <a:headEnd type="none" w="med" len="med"/>
                      <a:tailEnd type="none" w="med" len="med"/>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solidFill>
                      <a:srgbClr val="51247A"/>
                    </a:solidFill>
                  </a:tcPr>
                </a:tc>
                <a:extLst>
                  <a:ext uri="{0D108BD9-81ED-4DB2-BD59-A6C34878D82A}">
                    <a16:rowId xmlns:a16="http://schemas.microsoft.com/office/drawing/2014/main" val="1213650007"/>
                  </a:ext>
                </a:extLst>
              </a:tr>
              <a:tr h="337370">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Diagnosis of Dementia</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Accurate diagnosis (and aetiology) of dementia.</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MoCA</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HC</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2753729993"/>
                  </a:ext>
                </a:extLst>
              </a:tr>
              <a:tr h="513772">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Feeling Safe and Secure</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Feeling psychologically safe, including not being punished or humiliated for sharing ideas, asking questions, voicing concerns, or making mistakes.</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NPSS</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HC</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4076563933"/>
                  </a:ext>
                </a:extLst>
              </a:tr>
              <a:tr h="160967">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Quality of Life</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Experience of health and well-being.</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QOL-AD</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HC</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2572646450"/>
                  </a:ext>
                </a:extLst>
              </a:tr>
              <a:tr h="690174">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Dementia Qualifications</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dirty="0">
                          <a:effectLst/>
                          <a:latin typeface="Arial" panose="020B0604020202020204" pitchFamily="34" charset="0"/>
                          <a:ea typeface="Arial" panose="020B0604020202020204" pitchFamily="34" charset="0"/>
                          <a:cs typeface="Arial" panose="020B0604020202020204" pitchFamily="34" charset="0"/>
                        </a:rPr>
                        <a:t>All professional care staff providing care to people living with dementia should have an understanding of the condition, its manifestation, and appropriate responses to provide care with respect and dignity. </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DKAS</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HC</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1854589705"/>
                  </a:ext>
                </a:extLst>
              </a:tr>
              <a:tr h="866576">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Hygiene and Comfort</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Two separate concepts: Hygiene – conditions or practices conducive to maintaining health and preventing disease, especially through cleanliness. Comfort – transient, multi-dimensional state that is free from pain, including psychological distress. </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COMFORT</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RAC</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3070752441"/>
                  </a:ext>
                </a:extLst>
              </a:tr>
              <a:tr h="513772">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Emotional Wellbeing</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Supporting people experiencing dementia to realise their potential, cope with normal stress, work productively, and contribute to their community.</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WHO-5</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RAC</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4106983095"/>
                  </a:ext>
                </a:extLst>
              </a:tr>
              <a:tr h="337370">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Quality of Life</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The standard of health, comfort, and happiness experienced by an individual or group.</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QOL-AD</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RAC</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1950543580"/>
                  </a:ext>
                </a:extLst>
              </a:tr>
              <a:tr h="337370">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Adverse Events</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Prevention, monitoring and tracking of harmful or negative outcomes occurring during provision of medical care.</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NRM</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RAC</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542084293"/>
                  </a:ext>
                </a:extLst>
              </a:tr>
              <a:tr h="690174">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Dementia Qualifications</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All professional care staff providing care to people living with dementia should have an understanding of the condition, its manifestation, and appropriate responses to provide care with respect and dignity.</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DKAS</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Bef>
                          <a:spcPts val="600"/>
                        </a:spcBef>
                        <a:spcAft>
                          <a:spcPts val="600"/>
                        </a:spcAft>
                      </a:pPr>
                      <a:r>
                        <a:rPr lang="en-AU" sz="1400" dirty="0">
                          <a:effectLst/>
                          <a:latin typeface="Arial" panose="020B0604020202020204" pitchFamily="34" charset="0"/>
                          <a:ea typeface="Arial" panose="020B0604020202020204" pitchFamily="34" charset="0"/>
                          <a:cs typeface="Arial" panose="020B0604020202020204" pitchFamily="34" charset="0"/>
                        </a:rPr>
                        <a:t>RAC</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2111500997"/>
                  </a:ext>
                </a:extLst>
              </a:tr>
            </a:tbl>
          </a:graphicData>
        </a:graphic>
      </p:graphicFrame>
    </p:spTree>
    <p:extLst>
      <p:ext uri="{BB962C8B-B14F-4D97-AF65-F5344CB8AC3E}">
        <p14:creationId xmlns:p14="http://schemas.microsoft.com/office/powerpoint/2010/main" val="262905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498BB-589F-9257-4436-996AE81B165C}"/>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D136CEA8-B065-26AF-90A0-38F2EFAA3459}"/>
              </a:ext>
            </a:extLst>
          </p:cNvPr>
          <p:cNvSpPr>
            <a:spLocks noGrp="1"/>
          </p:cNvSpPr>
          <p:nvPr>
            <p:ph type="body" sz="quarter" idx="21"/>
          </p:nvPr>
        </p:nvSpPr>
        <p:spPr/>
        <p:txBody>
          <a:bodyPr/>
          <a:lstStyle/>
          <a:p>
            <a:r>
              <a:rPr lang="en-AU" sz="1800" dirty="0">
                <a:effectLst/>
                <a:latin typeface="Arial" panose="020B0604020202020204" pitchFamily="34" charset="0"/>
                <a:ea typeface="Arial" panose="020B0604020202020204" pitchFamily="34" charset="0"/>
              </a:rPr>
              <a:t>This recommendation is directed at aged care service providers willing and able to take additional innovative steps against which other providers might benchmark best practice over time.</a:t>
            </a:r>
            <a:endParaRPr lang="en-AU" dirty="0"/>
          </a:p>
        </p:txBody>
      </p:sp>
      <p:sp>
        <p:nvSpPr>
          <p:cNvPr id="5" name="Title 4">
            <a:extLst>
              <a:ext uri="{FF2B5EF4-FFF2-40B4-BE49-F238E27FC236}">
                <a16:creationId xmlns:a16="http://schemas.microsoft.com/office/drawing/2014/main" id="{08A7CB76-A1C9-E03E-3E32-B4C2A042A40C}"/>
              </a:ext>
            </a:extLst>
          </p:cNvPr>
          <p:cNvSpPr>
            <a:spLocks noGrp="1"/>
          </p:cNvSpPr>
          <p:nvPr>
            <p:ph type="title"/>
          </p:nvPr>
        </p:nvSpPr>
        <p:spPr/>
        <p:txBody>
          <a:bodyPr/>
          <a:lstStyle/>
          <a:p>
            <a:r>
              <a:rPr lang="en-AU" dirty="0"/>
              <a:t>Recommendation 3</a:t>
            </a:r>
          </a:p>
        </p:txBody>
      </p:sp>
      <p:sp>
        <p:nvSpPr>
          <p:cNvPr id="6" name="Text Placeholder 5">
            <a:extLst>
              <a:ext uri="{FF2B5EF4-FFF2-40B4-BE49-F238E27FC236}">
                <a16:creationId xmlns:a16="http://schemas.microsoft.com/office/drawing/2014/main" id="{65435977-8753-1B8B-F6E8-057F2DFBE2E0}"/>
              </a:ext>
            </a:extLst>
          </p:cNvPr>
          <p:cNvSpPr>
            <a:spLocks noGrp="1"/>
          </p:cNvSpPr>
          <p:nvPr>
            <p:ph type="body" sz="quarter" idx="18"/>
          </p:nvPr>
        </p:nvSpPr>
        <p:spPr/>
        <p:txBody>
          <a:bodyPr/>
          <a:lstStyle/>
          <a:p>
            <a:endParaRPr lang="en-AU"/>
          </a:p>
        </p:txBody>
      </p:sp>
      <p:sp>
        <p:nvSpPr>
          <p:cNvPr id="7" name="Text Placeholder 6">
            <a:extLst>
              <a:ext uri="{FF2B5EF4-FFF2-40B4-BE49-F238E27FC236}">
                <a16:creationId xmlns:a16="http://schemas.microsoft.com/office/drawing/2014/main" id="{8E359350-8BFE-C8B5-60AF-1192AD95F60A}"/>
              </a:ext>
            </a:extLst>
          </p:cNvPr>
          <p:cNvSpPr>
            <a:spLocks noGrp="1"/>
          </p:cNvSpPr>
          <p:nvPr>
            <p:ph type="body" sz="quarter" idx="19"/>
          </p:nvPr>
        </p:nvSpPr>
        <p:spPr/>
        <p:txBody>
          <a:bodyPr/>
          <a:lstStyle/>
          <a:p>
            <a:r>
              <a:rPr lang="en-AU" sz="1800" dirty="0">
                <a:effectLst/>
                <a:latin typeface="Arial" panose="020B0604020202020204" pitchFamily="34" charset="0"/>
                <a:ea typeface="Arial" panose="020B0604020202020204" pitchFamily="34" charset="0"/>
              </a:rPr>
              <a:t>Validated measures for outcomes not considered core should be made available for service providers with an interest in improving quality of dementia care in those areas. </a:t>
            </a:r>
            <a:endParaRPr lang="en-AU" dirty="0"/>
          </a:p>
        </p:txBody>
      </p:sp>
      <p:sp>
        <p:nvSpPr>
          <p:cNvPr id="8" name="Text Placeholder 7">
            <a:extLst>
              <a:ext uri="{FF2B5EF4-FFF2-40B4-BE49-F238E27FC236}">
                <a16:creationId xmlns:a16="http://schemas.microsoft.com/office/drawing/2014/main" id="{2A17D0F6-F511-91D1-7A54-F8058B8A9ED5}"/>
              </a:ext>
            </a:extLst>
          </p:cNvPr>
          <p:cNvSpPr>
            <a:spLocks noGrp="1"/>
          </p:cNvSpPr>
          <p:nvPr>
            <p:ph type="body" sz="quarter" idx="20"/>
          </p:nvPr>
        </p:nvSpPr>
        <p:spPr/>
        <p:txBody>
          <a:bodyPr/>
          <a:lstStyle/>
          <a:p>
            <a:r>
              <a:rPr lang="en-AU" sz="1800" dirty="0">
                <a:effectLst/>
                <a:latin typeface="Arial" panose="020B0604020202020204" pitchFamily="34" charset="0"/>
                <a:ea typeface="Arial" panose="020B0604020202020204" pitchFamily="34" charset="0"/>
              </a:rPr>
              <a:t>Other components of quality care were considered less critical to people experiencing dementia in home and residential care settings, however, suitable measures for these components are available and can be used by service providers with an interest in improving the quality of dementia care. </a:t>
            </a:r>
            <a:endParaRPr lang="en-AU" dirty="0"/>
          </a:p>
        </p:txBody>
      </p:sp>
    </p:spTree>
    <p:extLst>
      <p:ext uri="{BB962C8B-B14F-4D97-AF65-F5344CB8AC3E}">
        <p14:creationId xmlns:p14="http://schemas.microsoft.com/office/powerpoint/2010/main" val="279241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9C166-71C8-C783-1131-3C250F6C91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3B3AA8-785A-5702-B812-CCBC7643FAC3}"/>
              </a:ext>
            </a:extLst>
          </p:cNvPr>
          <p:cNvSpPr>
            <a:spLocks noGrp="1"/>
          </p:cNvSpPr>
          <p:nvPr>
            <p:ph type="title"/>
          </p:nvPr>
        </p:nvSpPr>
        <p:spPr/>
        <p:txBody>
          <a:bodyPr/>
          <a:lstStyle/>
          <a:p>
            <a:pPr algn="ctr"/>
            <a:r>
              <a:rPr lang="en-AU" dirty="0"/>
              <a:t>Extended Outcome Set for Routine Dementia Care</a:t>
            </a:r>
          </a:p>
        </p:txBody>
      </p:sp>
      <p:graphicFrame>
        <p:nvGraphicFramePr>
          <p:cNvPr id="4" name="Table 3">
            <a:extLst>
              <a:ext uri="{FF2B5EF4-FFF2-40B4-BE49-F238E27FC236}">
                <a16:creationId xmlns:a16="http://schemas.microsoft.com/office/drawing/2014/main" id="{81BBA0D3-9347-0C51-F0A2-27D18F879A45}"/>
              </a:ext>
            </a:extLst>
          </p:cNvPr>
          <p:cNvGraphicFramePr>
            <a:graphicFrameLocks noGrp="1"/>
          </p:cNvGraphicFramePr>
          <p:nvPr>
            <p:extLst>
              <p:ext uri="{D42A27DB-BD31-4B8C-83A1-F6EECF244321}">
                <p14:modId xmlns:p14="http://schemas.microsoft.com/office/powerpoint/2010/main" val="2727786029"/>
              </p:ext>
            </p:extLst>
          </p:nvPr>
        </p:nvGraphicFramePr>
        <p:xfrm>
          <a:off x="1267968" y="1805256"/>
          <a:ext cx="9805417" cy="4278132"/>
        </p:xfrm>
        <a:graphic>
          <a:graphicData uri="http://schemas.openxmlformats.org/drawingml/2006/table">
            <a:tbl>
              <a:tblPr firstRow="1" firstCol="1" bandRow="1"/>
              <a:tblGrid>
                <a:gridCol w="2664918">
                  <a:extLst>
                    <a:ext uri="{9D8B030D-6E8A-4147-A177-3AD203B41FA5}">
                      <a16:colId xmlns:a16="http://schemas.microsoft.com/office/drawing/2014/main" val="653514117"/>
                    </a:ext>
                  </a:extLst>
                </a:gridCol>
                <a:gridCol w="5413407">
                  <a:extLst>
                    <a:ext uri="{9D8B030D-6E8A-4147-A177-3AD203B41FA5}">
                      <a16:colId xmlns:a16="http://schemas.microsoft.com/office/drawing/2014/main" val="1939107530"/>
                    </a:ext>
                  </a:extLst>
                </a:gridCol>
                <a:gridCol w="1032147">
                  <a:extLst>
                    <a:ext uri="{9D8B030D-6E8A-4147-A177-3AD203B41FA5}">
                      <a16:colId xmlns:a16="http://schemas.microsoft.com/office/drawing/2014/main" val="3958765718"/>
                    </a:ext>
                  </a:extLst>
                </a:gridCol>
                <a:gridCol w="694945">
                  <a:extLst>
                    <a:ext uri="{9D8B030D-6E8A-4147-A177-3AD203B41FA5}">
                      <a16:colId xmlns:a16="http://schemas.microsoft.com/office/drawing/2014/main" val="2820699059"/>
                    </a:ext>
                  </a:extLst>
                </a:gridCol>
              </a:tblGrid>
              <a:tr h="269572">
                <a:tc>
                  <a:txBody>
                    <a:bodyPr/>
                    <a:lstStyle/>
                    <a:p>
                      <a:pPr marL="72000">
                        <a:lnSpc>
                          <a:spcPts val="1400"/>
                        </a:lnSpc>
                        <a:spcBef>
                          <a:spcPts val="600"/>
                        </a:spcBef>
                        <a:spcAft>
                          <a:spcPts val="600"/>
                        </a:spcAft>
                      </a:pPr>
                      <a:r>
                        <a:rPr lang="en-AU" sz="1400" dirty="0">
                          <a:solidFill>
                            <a:srgbClr val="FFFFFF"/>
                          </a:solidFill>
                          <a:effectLst/>
                          <a:latin typeface="Arial" panose="020B0604020202020204" pitchFamily="34" charset="0"/>
                          <a:ea typeface="Arial" panose="020B0604020202020204" pitchFamily="34" charset="0"/>
                          <a:cs typeface="Arial" panose="020B0604020202020204" pitchFamily="34" charset="0"/>
                        </a:rPr>
                        <a:t>Outcome</a:t>
                      </a:r>
                      <a:endParaRPr lang="en-AU" sz="14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solidFill>
                        <a:srgbClr val="51247A"/>
                      </a:solidFill>
                      <a:prstDash val="solid"/>
                      <a:round/>
                      <a:headEnd type="none" w="med" len="med"/>
                      <a:tailEnd type="none" w="med" len="med"/>
                    </a:lnL>
                    <a:lnR w="12700" cap="flat" cmpd="sng" algn="ctr">
                      <a:solidFill>
                        <a:srgbClr val="51247A"/>
                      </a:solidFill>
                      <a:prstDash val="solid"/>
                      <a:round/>
                      <a:headEnd type="none" w="med" len="med"/>
                      <a:tailEnd type="none" w="med" len="med"/>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solidFill>
                      <a:srgbClr val="51247A"/>
                    </a:solidFill>
                  </a:tcPr>
                </a:tc>
                <a:tc>
                  <a:txBody>
                    <a:bodyPr/>
                    <a:lstStyle/>
                    <a:p>
                      <a:pPr marL="72000">
                        <a:lnSpc>
                          <a:spcPts val="1400"/>
                        </a:lnSpc>
                        <a:spcBef>
                          <a:spcPts val="600"/>
                        </a:spcBef>
                        <a:spcAft>
                          <a:spcPts val="600"/>
                        </a:spcAft>
                      </a:pPr>
                      <a:r>
                        <a:rPr lang="en-AU" sz="1400" dirty="0">
                          <a:solidFill>
                            <a:srgbClr val="FFFFFF"/>
                          </a:solidFill>
                          <a:effectLst/>
                          <a:latin typeface="Arial" panose="020B0604020202020204" pitchFamily="34" charset="0"/>
                          <a:ea typeface="Arial" panose="020B0604020202020204" pitchFamily="34" charset="0"/>
                          <a:cs typeface="Arial" panose="020B0604020202020204" pitchFamily="34" charset="0"/>
                        </a:rPr>
                        <a:t>Definition	</a:t>
                      </a:r>
                      <a:endParaRPr lang="en-AU" sz="14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solidFill>
                        <a:srgbClr val="51247A"/>
                      </a:solidFill>
                      <a:prstDash val="solid"/>
                      <a:round/>
                      <a:headEnd type="none" w="med" len="med"/>
                      <a:tailEnd type="none" w="med" len="med"/>
                    </a:lnL>
                    <a:lnR w="12700" cap="flat" cmpd="sng" algn="ctr">
                      <a:solidFill>
                        <a:srgbClr val="51247A"/>
                      </a:solidFill>
                      <a:prstDash val="solid"/>
                      <a:round/>
                      <a:headEnd type="none" w="med" len="med"/>
                      <a:tailEnd type="none" w="med" len="med"/>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solidFill>
                      <a:srgbClr val="51247A"/>
                    </a:solidFill>
                  </a:tcPr>
                </a:tc>
                <a:tc>
                  <a:txBody>
                    <a:bodyPr/>
                    <a:lstStyle/>
                    <a:p>
                      <a:pPr marL="72000">
                        <a:lnSpc>
                          <a:spcPts val="1400"/>
                        </a:lnSpc>
                        <a:spcBef>
                          <a:spcPts val="600"/>
                        </a:spcBef>
                        <a:spcAft>
                          <a:spcPts val="600"/>
                        </a:spcAft>
                      </a:pPr>
                      <a:r>
                        <a:rPr lang="en-AU" sz="1400" dirty="0">
                          <a:solidFill>
                            <a:srgbClr val="FFFFFF"/>
                          </a:solidFill>
                          <a:effectLst/>
                          <a:latin typeface="Arial" panose="020B0604020202020204" pitchFamily="34" charset="0"/>
                          <a:ea typeface="Arial" panose="020B0604020202020204" pitchFamily="34" charset="0"/>
                          <a:cs typeface="Arial" panose="020B0604020202020204" pitchFamily="34" charset="0"/>
                        </a:rPr>
                        <a:t>Measure</a:t>
                      </a:r>
                      <a:endParaRPr lang="en-AU" sz="14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solidFill>
                        <a:srgbClr val="51247A"/>
                      </a:solidFill>
                      <a:prstDash val="solid"/>
                      <a:round/>
                      <a:headEnd type="none" w="med" len="med"/>
                      <a:tailEnd type="none" w="med" len="med"/>
                    </a:lnL>
                    <a:lnR w="12700" cap="flat" cmpd="sng" algn="ctr">
                      <a:solidFill>
                        <a:srgbClr val="51247A"/>
                      </a:solidFill>
                      <a:prstDash val="solid"/>
                      <a:round/>
                      <a:headEnd type="none" w="med" len="med"/>
                      <a:tailEnd type="none" w="med" len="med"/>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solidFill>
                      <a:srgbClr val="51247A"/>
                    </a:solidFill>
                  </a:tcPr>
                </a:tc>
                <a:tc>
                  <a:txBody>
                    <a:bodyPr/>
                    <a:lstStyle/>
                    <a:p>
                      <a:pPr marL="72000">
                        <a:lnSpc>
                          <a:spcPts val="1400"/>
                        </a:lnSpc>
                        <a:spcBef>
                          <a:spcPts val="600"/>
                        </a:spcBef>
                        <a:spcAft>
                          <a:spcPts val="600"/>
                        </a:spcAft>
                      </a:pPr>
                      <a:r>
                        <a:rPr lang="en-AU" sz="1400" dirty="0">
                          <a:solidFill>
                            <a:srgbClr val="FFFFFF"/>
                          </a:solidFill>
                          <a:effectLst/>
                          <a:latin typeface="Arial" panose="020B0604020202020204" pitchFamily="34" charset="0"/>
                          <a:ea typeface="Arial" panose="020B0604020202020204" pitchFamily="34" charset="0"/>
                          <a:cs typeface="Arial" panose="020B0604020202020204" pitchFamily="34" charset="0"/>
                        </a:rPr>
                        <a:t>Setting</a:t>
                      </a:r>
                      <a:endParaRPr lang="en-AU" sz="14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solidFill>
                        <a:srgbClr val="51247A"/>
                      </a:solidFill>
                      <a:prstDash val="solid"/>
                      <a:round/>
                      <a:headEnd type="none" w="med" len="med"/>
                      <a:tailEnd type="none" w="med" len="med"/>
                    </a:lnL>
                    <a:lnR w="12700" cap="flat" cmpd="sng" algn="ctr">
                      <a:solidFill>
                        <a:srgbClr val="51247A"/>
                      </a:solidFill>
                      <a:prstDash val="solid"/>
                      <a:round/>
                      <a:headEnd type="none" w="med" len="med"/>
                      <a:tailEnd type="none" w="med" len="med"/>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solidFill>
                      <a:srgbClr val="51247A"/>
                    </a:solidFill>
                  </a:tcPr>
                </a:tc>
                <a:extLst>
                  <a:ext uri="{0D108BD9-81ED-4DB2-BD59-A6C34878D82A}">
                    <a16:rowId xmlns:a16="http://schemas.microsoft.com/office/drawing/2014/main" val="3501128306"/>
                  </a:ext>
                </a:extLst>
              </a:tr>
              <a:tr h="564992">
                <a:tc>
                  <a:txBody>
                    <a:bodyPr/>
                    <a:lstStyle/>
                    <a:p>
                      <a:pPr marL="72000">
                        <a:lnSpc>
                          <a:spcPts val="1400"/>
                        </a:lnSpc>
                        <a:spcBef>
                          <a:spcPts val="600"/>
                        </a:spcBef>
                        <a:spcAft>
                          <a:spcPts val="600"/>
                        </a:spcAft>
                      </a:pPr>
                      <a:r>
                        <a:rPr lang="en-AU" sz="1400" dirty="0">
                          <a:effectLst/>
                          <a:latin typeface="Arial" panose="020B0604020202020204" pitchFamily="34" charset="0"/>
                          <a:ea typeface="Arial" panose="020B0604020202020204" pitchFamily="34" charset="0"/>
                          <a:cs typeface="Arial" panose="020B0604020202020204" pitchFamily="34" charset="0"/>
                        </a:rPr>
                        <a:t>Behavioural Symptoms of Dementia</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ts val="14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Behavioural and psychological symptoms need to be charted, with changes documented</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ts val="14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NPI</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ts val="14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HC</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120504447"/>
                  </a:ext>
                </a:extLst>
              </a:tr>
              <a:tr h="862332">
                <a:tc>
                  <a:txBody>
                    <a:bodyPr/>
                    <a:lstStyle/>
                    <a:p>
                      <a:pPr marL="72000">
                        <a:lnSpc>
                          <a:spcPts val="1400"/>
                        </a:lnSpc>
                        <a:spcBef>
                          <a:spcPts val="600"/>
                        </a:spcBef>
                        <a:spcAft>
                          <a:spcPts val="600"/>
                        </a:spcAft>
                      </a:pPr>
                      <a:r>
                        <a:rPr lang="en-AU" sz="1400" dirty="0">
                          <a:effectLst/>
                          <a:latin typeface="Arial" panose="020B0604020202020204" pitchFamily="34" charset="0"/>
                          <a:ea typeface="Arial" panose="020B0604020202020204" pitchFamily="34" charset="0"/>
                          <a:cs typeface="Arial" panose="020B0604020202020204" pitchFamily="34" charset="0"/>
                        </a:rPr>
                        <a:t>Meaningful Activities</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ts val="1400"/>
                        </a:lnSpc>
                        <a:spcBef>
                          <a:spcPts val="600"/>
                        </a:spcBef>
                        <a:spcAft>
                          <a:spcPts val="600"/>
                        </a:spcAft>
                      </a:pPr>
                      <a:r>
                        <a:rPr lang="en-AU" sz="1400" dirty="0">
                          <a:effectLst/>
                          <a:latin typeface="Arial" panose="020B0604020202020204" pitchFamily="34" charset="0"/>
                          <a:ea typeface="Arial" panose="020B0604020202020204" pitchFamily="34" charset="0"/>
                          <a:cs typeface="Arial" panose="020B0604020202020204" pitchFamily="34" charset="0"/>
                        </a:rPr>
                        <a:t>Preserve the right for people experiencing dementia to engage in activities that develop connections and develop a sense of meaning or purpose that align with the care recipient’s values, sense of accomplishment, and overall positive affect.</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ts val="1400"/>
                        </a:lnSpc>
                        <a:spcBef>
                          <a:spcPts val="600"/>
                        </a:spcBef>
                        <a:spcAft>
                          <a:spcPts val="600"/>
                        </a:spcAft>
                      </a:pPr>
                      <a:r>
                        <a:rPr lang="en-AU" sz="1400" dirty="0">
                          <a:effectLst/>
                          <a:latin typeface="Arial" panose="020B0604020202020204" pitchFamily="34" charset="0"/>
                          <a:ea typeface="Arial" panose="020B0604020202020204" pitchFamily="34" charset="0"/>
                          <a:cs typeface="Arial" panose="020B0604020202020204" pitchFamily="34" charset="0"/>
                        </a:rPr>
                        <a:t>EMAS</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ts val="1400"/>
                        </a:lnSpc>
                        <a:spcBef>
                          <a:spcPts val="600"/>
                        </a:spcBef>
                        <a:spcAft>
                          <a:spcPts val="600"/>
                        </a:spcAft>
                      </a:pPr>
                      <a:r>
                        <a:rPr lang="en-AU" sz="1400" dirty="0">
                          <a:effectLst/>
                          <a:latin typeface="Arial" panose="020B0604020202020204" pitchFamily="34" charset="0"/>
                          <a:ea typeface="Arial" panose="020B0604020202020204" pitchFamily="34" charset="0"/>
                          <a:cs typeface="Arial" panose="020B0604020202020204" pitchFamily="34" charset="0"/>
                        </a:rPr>
                        <a:t>HC</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2188042229"/>
                  </a:ext>
                </a:extLst>
              </a:tr>
              <a:tr h="860412">
                <a:tc>
                  <a:txBody>
                    <a:bodyPr/>
                    <a:lstStyle/>
                    <a:p>
                      <a:pPr marL="72000">
                        <a:lnSpc>
                          <a:spcPts val="14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Family/Carer Quality of Life</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ts val="14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Supporting main caregivers to maintain their own health and wellbeing to sustain appropriate care-giving arrangements in the home.</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ts val="14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ZBI</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ts val="14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HC</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3063591022"/>
                  </a:ext>
                </a:extLst>
              </a:tr>
              <a:tr h="860412">
                <a:tc>
                  <a:txBody>
                    <a:bodyPr/>
                    <a:lstStyle/>
                    <a:p>
                      <a:pPr marL="72000">
                        <a:lnSpc>
                          <a:spcPts val="14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Neuropsychiatric Symptoms of Dementia</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ts val="14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Neurological and psychological symptoms of dementia need to be charted, managed, and documented as part of routine care. </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ts val="14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NPI</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ts val="14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RAC</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4049331811"/>
                  </a:ext>
                </a:extLst>
              </a:tr>
              <a:tr h="860412">
                <a:tc>
                  <a:txBody>
                    <a:bodyPr/>
                    <a:lstStyle/>
                    <a:p>
                      <a:pPr marL="72000">
                        <a:lnSpc>
                          <a:spcPts val="14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Staff Carer Morale</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ts val="14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Acknowledgement that high quality care can only be attained with an engaged, valued, and supported workforce. </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ts val="1400"/>
                        </a:lnSpc>
                        <a:spcBef>
                          <a:spcPts val="600"/>
                        </a:spcBef>
                        <a:spcAft>
                          <a:spcPts val="600"/>
                        </a:spcAft>
                      </a:pPr>
                      <a:r>
                        <a:rPr lang="en-AU" sz="1400">
                          <a:effectLst/>
                          <a:latin typeface="Arial" panose="020B0604020202020204" pitchFamily="34" charset="0"/>
                          <a:ea typeface="Arial" panose="020B0604020202020204" pitchFamily="34" charset="0"/>
                          <a:cs typeface="Arial" panose="020B0604020202020204" pitchFamily="34" charset="0"/>
                        </a:rPr>
                        <a:t>MAGPI</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ts val="1400"/>
                        </a:lnSpc>
                        <a:spcBef>
                          <a:spcPts val="600"/>
                        </a:spcBef>
                        <a:spcAft>
                          <a:spcPts val="600"/>
                        </a:spcAft>
                      </a:pPr>
                      <a:r>
                        <a:rPr lang="en-AU" sz="1400" dirty="0">
                          <a:effectLst/>
                          <a:latin typeface="Arial" panose="020B0604020202020204" pitchFamily="34" charset="0"/>
                          <a:ea typeface="Arial" panose="020B0604020202020204" pitchFamily="34" charset="0"/>
                          <a:cs typeface="Arial" panose="020B0604020202020204" pitchFamily="34" charset="0"/>
                        </a:rPr>
                        <a:t>RAC</a:t>
                      </a:r>
                    </a:p>
                  </a:txBody>
                  <a:tcPr marL="0" marR="0" marT="0" marB="0" anchor="ctr">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2418937500"/>
                  </a:ext>
                </a:extLst>
              </a:tr>
            </a:tbl>
          </a:graphicData>
        </a:graphic>
      </p:graphicFrame>
    </p:spTree>
    <p:extLst>
      <p:ext uri="{BB962C8B-B14F-4D97-AF65-F5344CB8AC3E}">
        <p14:creationId xmlns:p14="http://schemas.microsoft.com/office/powerpoint/2010/main" val="341735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0CAB4-D89D-13C5-F88E-1050FBDD4725}"/>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24AC1854-A8F7-9313-BC93-001AAC4CC353}"/>
              </a:ext>
            </a:extLst>
          </p:cNvPr>
          <p:cNvSpPr>
            <a:spLocks noGrp="1"/>
          </p:cNvSpPr>
          <p:nvPr>
            <p:ph type="body" sz="quarter" idx="21"/>
          </p:nvPr>
        </p:nvSpPr>
        <p:spPr/>
        <p:txBody>
          <a:bodyPr/>
          <a:lstStyle/>
          <a:p>
            <a:r>
              <a:rPr lang="en-AU" sz="1800" dirty="0">
                <a:effectLst/>
                <a:latin typeface="Arial" panose="020B0604020202020204" pitchFamily="34" charset="0"/>
                <a:ea typeface="Arial" panose="020B0604020202020204" pitchFamily="34" charset="0"/>
                <a:cs typeface="Arial" panose="020B0604020202020204" pitchFamily="34" charset="0"/>
              </a:rPr>
              <a:t>This recommendation is directed at government policy and regulatory agencies, university researchers, peak authorities for aged care and dementia care, dementia advocacy groups, conference organisers and interested others.</a:t>
            </a:r>
          </a:p>
          <a:p>
            <a:endParaRPr lang="en-AU" dirty="0"/>
          </a:p>
        </p:txBody>
      </p:sp>
      <p:sp>
        <p:nvSpPr>
          <p:cNvPr id="5" name="Title 4">
            <a:extLst>
              <a:ext uri="{FF2B5EF4-FFF2-40B4-BE49-F238E27FC236}">
                <a16:creationId xmlns:a16="http://schemas.microsoft.com/office/drawing/2014/main" id="{426F1514-7BE8-C70B-FF99-96FAAE028659}"/>
              </a:ext>
            </a:extLst>
          </p:cNvPr>
          <p:cNvSpPr>
            <a:spLocks noGrp="1"/>
          </p:cNvSpPr>
          <p:nvPr>
            <p:ph type="title"/>
          </p:nvPr>
        </p:nvSpPr>
        <p:spPr/>
        <p:txBody>
          <a:bodyPr/>
          <a:lstStyle/>
          <a:p>
            <a:r>
              <a:rPr lang="en-AU" dirty="0"/>
              <a:t>Recommendation 4</a:t>
            </a:r>
          </a:p>
        </p:txBody>
      </p:sp>
      <p:sp>
        <p:nvSpPr>
          <p:cNvPr id="6" name="Text Placeholder 5">
            <a:extLst>
              <a:ext uri="{FF2B5EF4-FFF2-40B4-BE49-F238E27FC236}">
                <a16:creationId xmlns:a16="http://schemas.microsoft.com/office/drawing/2014/main" id="{5A16BF19-C269-6DA0-6D1A-589BFCF5B537}"/>
              </a:ext>
            </a:extLst>
          </p:cNvPr>
          <p:cNvSpPr>
            <a:spLocks noGrp="1"/>
          </p:cNvSpPr>
          <p:nvPr>
            <p:ph type="body" sz="quarter" idx="18"/>
          </p:nvPr>
        </p:nvSpPr>
        <p:spPr/>
        <p:txBody>
          <a:bodyPr/>
          <a:lstStyle/>
          <a:p>
            <a:endParaRPr lang="en-AU"/>
          </a:p>
        </p:txBody>
      </p:sp>
      <p:sp>
        <p:nvSpPr>
          <p:cNvPr id="7" name="Text Placeholder 6">
            <a:extLst>
              <a:ext uri="{FF2B5EF4-FFF2-40B4-BE49-F238E27FC236}">
                <a16:creationId xmlns:a16="http://schemas.microsoft.com/office/drawing/2014/main" id="{7C19AFDF-1A87-9333-E288-482D16D3BA4A}"/>
              </a:ext>
            </a:extLst>
          </p:cNvPr>
          <p:cNvSpPr>
            <a:spLocks noGrp="1"/>
          </p:cNvSpPr>
          <p:nvPr>
            <p:ph type="body" sz="quarter" idx="19"/>
          </p:nvPr>
        </p:nvSpPr>
        <p:spPr/>
        <p:txBody>
          <a:bodyPr/>
          <a:lstStyle/>
          <a:p>
            <a:r>
              <a:rPr lang="en-AU" sz="1800" dirty="0">
                <a:effectLst/>
                <a:latin typeface="Arial" panose="020B0604020202020204" pitchFamily="34" charset="0"/>
                <a:ea typeface="Arial" panose="020B0604020202020204" pitchFamily="34" charset="0"/>
              </a:rPr>
              <a:t>Outcomes identified as important but not core should be discussed as potential areas for care quality improvement in home care and residential aged care settings. These items may be considered core items in future. </a:t>
            </a:r>
            <a:endParaRPr lang="en-AU" dirty="0"/>
          </a:p>
        </p:txBody>
      </p:sp>
      <p:sp>
        <p:nvSpPr>
          <p:cNvPr id="8" name="Text Placeholder 7">
            <a:extLst>
              <a:ext uri="{FF2B5EF4-FFF2-40B4-BE49-F238E27FC236}">
                <a16:creationId xmlns:a16="http://schemas.microsoft.com/office/drawing/2014/main" id="{25315F01-267A-BB24-9AFA-45175A6075F6}"/>
              </a:ext>
            </a:extLst>
          </p:cNvPr>
          <p:cNvSpPr>
            <a:spLocks noGrp="1"/>
          </p:cNvSpPr>
          <p:nvPr>
            <p:ph type="body" sz="quarter" idx="20"/>
          </p:nvPr>
        </p:nvSpPr>
        <p:spPr/>
        <p:txBody>
          <a:bodyPr/>
          <a:lstStyle/>
          <a:p>
            <a:r>
              <a:rPr lang="en-AU" sz="1800" dirty="0">
                <a:effectLst/>
                <a:latin typeface="Arial" panose="020B0604020202020204" pitchFamily="34" charset="0"/>
                <a:ea typeface="Arial" panose="020B0604020202020204" pitchFamily="34" charset="0"/>
              </a:rPr>
              <a:t>Components of care considered less important at the time research was conducted should be reconsidered as a potential focus in future reviews of quality improvement initiatives.</a:t>
            </a:r>
            <a:endParaRPr lang="en-AU" dirty="0"/>
          </a:p>
        </p:txBody>
      </p:sp>
    </p:spTree>
    <p:extLst>
      <p:ext uri="{BB962C8B-B14F-4D97-AF65-F5344CB8AC3E}">
        <p14:creationId xmlns:p14="http://schemas.microsoft.com/office/powerpoint/2010/main" val="358671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AC1A8-4F7C-14EC-C40D-7D48AAF9C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AB1ADB-3402-EAAC-10E0-2B83A58277BF}"/>
              </a:ext>
            </a:extLst>
          </p:cNvPr>
          <p:cNvSpPr>
            <a:spLocks noGrp="1"/>
          </p:cNvSpPr>
          <p:nvPr>
            <p:ph type="title"/>
          </p:nvPr>
        </p:nvSpPr>
        <p:spPr>
          <a:xfrm>
            <a:off x="695326" y="1052736"/>
            <a:ext cx="2605658" cy="3190080"/>
          </a:xfrm>
        </p:spPr>
        <p:txBody>
          <a:bodyPr/>
          <a:lstStyle/>
          <a:p>
            <a:r>
              <a:rPr lang="en-AU" dirty="0"/>
              <a:t>Extended Outcomes Without Measures</a:t>
            </a:r>
          </a:p>
        </p:txBody>
      </p:sp>
      <p:graphicFrame>
        <p:nvGraphicFramePr>
          <p:cNvPr id="6" name="Table 5">
            <a:extLst>
              <a:ext uri="{FF2B5EF4-FFF2-40B4-BE49-F238E27FC236}">
                <a16:creationId xmlns:a16="http://schemas.microsoft.com/office/drawing/2014/main" id="{2B5E01F3-6FCF-58B6-E370-FB59B1834B84}"/>
              </a:ext>
            </a:extLst>
          </p:cNvPr>
          <p:cNvGraphicFramePr>
            <a:graphicFrameLocks noGrp="1"/>
          </p:cNvGraphicFramePr>
          <p:nvPr>
            <p:extLst>
              <p:ext uri="{D42A27DB-BD31-4B8C-83A1-F6EECF244321}">
                <p14:modId xmlns:p14="http://schemas.microsoft.com/office/powerpoint/2010/main" val="3137165279"/>
              </p:ext>
            </p:extLst>
          </p:nvPr>
        </p:nvGraphicFramePr>
        <p:xfrm>
          <a:off x="3236976" y="640458"/>
          <a:ext cx="8414285" cy="6205346"/>
        </p:xfrm>
        <a:graphic>
          <a:graphicData uri="http://schemas.openxmlformats.org/drawingml/2006/table">
            <a:tbl>
              <a:tblPr firstRow="1" firstCol="1" bandRow="1"/>
              <a:tblGrid>
                <a:gridCol w="2581376">
                  <a:extLst>
                    <a:ext uri="{9D8B030D-6E8A-4147-A177-3AD203B41FA5}">
                      <a16:colId xmlns:a16="http://schemas.microsoft.com/office/drawing/2014/main" val="2745711030"/>
                    </a:ext>
                  </a:extLst>
                </a:gridCol>
                <a:gridCol w="3871609">
                  <a:extLst>
                    <a:ext uri="{9D8B030D-6E8A-4147-A177-3AD203B41FA5}">
                      <a16:colId xmlns:a16="http://schemas.microsoft.com/office/drawing/2014/main" val="3479178365"/>
                    </a:ext>
                  </a:extLst>
                </a:gridCol>
                <a:gridCol w="1290234">
                  <a:extLst>
                    <a:ext uri="{9D8B030D-6E8A-4147-A177-3AD203B41FA5}">
                      <a16:colId xmlns:a16="http://schemas.microsoft.com/office/drawing/2014/main" val="459786663"/>
                    </a:ext>
                  </a:extLst>
                </a:gridCol>
                <a:gridCol w="671066">
                  <a:extLst>
                    <a:ext uri="{9D8B030D-6E8A-4147-A177-3AD203B41FA5}">
                      <a16:colId xmlns:a16="http://schemas.microsoft.com/office/drawing/2014/main" val="2596960102"/>
                    </a:ext>
                  </a:extLst>
                </a:gridCol>
              </a:tblGrid>
              <a:tr h="198547">
                <a:tc>
                  <a:txBody>
                    <a:bodyPr/>
                    <a:lstStyle/>
                    <a:p>
                      <a:pPr marL="72000">
                        <a:lnSpc>
                          <a:spcPct val="100000"/>
                        </a:lnSpc>
                        <a:spcAft>
                          <a:spcPts val="0"/>
                        </a:spcAft>
                      </a:pPr>
                      <a:r>
                        <a:rPr lang="en-AU" sz="1100">
                          <a:solidFill>
                            <a:srgbClr val="FFFFFF"/>
                          </a:solidFill>
                          <a:effectLst/>
                          <a:latin typeface="Arial" panose="020B0604020202020204" pitchFamily="34" charset="0"/>
                          <a:ea typeface="Arial" panose="020B0604020202020204" pitchFamily="34" charset="0"/>
                          <a:cs typeface="Arial" panose="020B0604020202020204" pitchFamily="34" charset="0"/>
                        </a:rPr>
                        <a:t>Outcome</a:t>
                      </a:r>
                      <a:endParaRPr lang="en-AU"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51247A"/>
                      </a:solidFill>
                      <a:prstDash val="solid"/>
                      <a:round/>
                      <a:headEnd type="none" w="med" len="med"/>
                      <a:tailEnd type="none" w="med" len="med"/>
                    </a:lnL>
                    <a:lnR w="12700" cap="flat" cmpd="sng" algn="ctr">
                      <a:solidFill>
                        <a:srgbClr val="51247A"/>
                      </a:solidFill>
                      <a:prstDash val="solid"/>
                      <a:round/>
                      <a:headEnd type="none" w="med" len="med"/>
                      <a:tailEnd type="none" w="med" len="med"/>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solidFill>
                      <a:srgbClr val="51247A"/>
                    </a:solidFill>
                  </a:tcPr>
                </a:tc>
                <a:tc>
                  <a:txBody>
                    <a:bodyPr/>
                    <a:lstStyle/>
                    <a:p>
                      <a:pPr marL="72000">
                        <a:lnSpc>
                          <a:spcPct val="100000"/>
                        </a:lnSpc>
                        <a:spcAft>
                          <a:spcPts val="0"/>
                        </a:spcAft>
                      </a:pPr>
                      <a:r>
                        <a:rPr lang="en-AU" sz="1100">
                          <a:solidFill>
                            <a:srgbClr val="FFFFFF"/>
                          </a:solidFill>
                          <a:effectLst/>
                          <a:latin typeface="Arial" panose="020B0604020202020204" pitchFamily="34" charset="0"/>
                          <a:ea typeface="Arial" panose="020B0604020202020204" pitchFamily="34" charset="0"/>
                          <a:cs typeface="Arial" panose="020B0604020202020204" pitchFamily="34" charset="0"/>
                        </a:rPr>
                        <a:t>Definition	</a:t>
                      </a:r>
                      <a:endParaRPr lang="en-AU"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51247A"/>
                      </a:solidFill>
                      <a:prstDash val="solid"/>
                      <a:round/>
                      <a:headEnd type="none" w="med" len="med"/>
                      <a:tailEnd type="none" w="med" len="med"/>
                    </a:lnL>
                    <a:lnR w="12700" cap="flat" cmpd="sng" algn="ctr">
                      <a:solidFill>
                        <a:srgbClr val="51247A"/>
                      </a:solidFill>
                      <a:prstDash val="solid"/>
                      <a:round/>
                      <a:headEnd type="none" w="med" len="med"/>
                      <a:tailEnd type="none" w="med" len="med"/>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solidFill>
                      <a:srgbClr val="51247A"/>
                    </a:solidFill>
                  </a:tcPr>
                </a:tc>
                <a:tc>
                  <a:txBody>
                    <a:bodyPr/>
                    <a:lstStyle/>
                    <a:p>
                      <a:pPr marL="72000">
                        <a:lnSpc>
                          <a:spcPct val="100000"/>
                        </a:lnSpc>
                        <a:spcAft>
                          <a:spcPts val="0"/>
                        </a:spcAft>
                      </a:pPr>
                      <a:r>
                        <a:rPr lang="en-AU" sz="1100">
                          <a:solidFill>
                            <a:srgbClr val="FFFFFF"/>
                          </a:solidFill>
                          <a:effectLst/>
                          <a:latin typeface="Arial" panose="020B0604020202020204" pitchFamily="34" charset="0"/>
                          <a:ea typeface="Arial" panose="020B0604020202020204" pitchFamily="34" charset="0"/>
                          <a:cs typeface="Arial" panose="020B0604020202020204" pitchFamily="34" charset="0"/>
                        </a:rPr>
                        <a:t>Measure</a:t>
                      </a:r>
                      <a:endParaRPr lang="en-AU"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51247A"/>
                      </a:solidFill>
                      <a:prstDash val="solid"/>
                      <a:round/>
                      <a:headEnd type="none" w="med" len="med"/>
                      <a:tailEnd type="none" w="med" len="med"/>
                    </a:lnL>
                    <a:lnR w="12700" cap="flat" cmpd="sng" algn="ctr">
                      <a:solidFill>
                        <a:srgbClr val="51247A"/>
                      </a:solidFill>
                      <a:prstDash val="solid"/>
                      <a:round/>
                      <a:headEnd type="none" w="med" len="med"/>
                      <a:tailEnd type="none" w="med" len="med"/>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solidFill>
                      <a:srgbClr val="51247A"/>
                    </a:solidFill>
                  </a:tcPr>
                </a:tc>
                <a:tc>
                  <a:txBody>
                    <a:bodyPr/>
                    <a:lstStyle/>
                    <a:p>
                      <a:pPr marL="72000">
                        <a:lnSpc>
                          <a:spcPct val="100000"/>
                        </a:lnSpc>
                        <a:spcAft>
                          <a:spcPts val="0"/>
                        </a:spcAft>
                      </a:pPr>
                      <a:r>
                        <a:rPr lang="en-AU" sz="1100">
                          <a:solidFill>
                            <a:srgbClr val="FFFFFF"/>
                          </a:solidFill>
                          <a:effectLst/>
                          <a:latin typeface="Arial" panose="020B0604020202020204" pitchFamily="34" charset="0"/>
                          <a:ea typeface="Arial" panose="020B0604020202020204" pitchFamily="34" charset="0"/>
                          <a:cs typeface="Arial" panose="020B0604020202020204" pitchFamily="34" charset="0"/>
                        </a:rPr>
                        <a:t>Setting</a:t>
                      </a:r>
                      <a:endParaRPr lang="en-AU"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51247A"/>
                      </a:solidFill>
                      <a:prstDash val="solid"/>
                      <a:round/>
                      <a:headEnd type="none" w="med" len="med"/>
                      <a:tailEnd type="none" w="med" len="med"/>
                    </a:lnL>
                    <a:lnR w="12700" cap="flat" cmpd="sng" algn="ctr">
                      <a:solidFill>
                        <a:srgbClr val="51247A"/>
                      </a:solidFill>
                      <a:prstDash val="solid"/>
                      <a:round/>
                      <a:headEnd type="none" w="med" len="med"/>
                      <a:tailEnd type="none" w="med" len="med"/>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solidFill>
                      <a:srgbClr val="51247A"/>
                    </a:solidFill>
                  </a:tcPr>
                </a:tc>
                <a:extLst>
                  <a:ext uri="{0D108BD9-81ED-4DB2-BD59-A6C34878D82A}">
                    <a16:rowId xmlns:a16="http://schemas.microsoft.com/office/drawing/2014/main" val="2741462642"/>
                  </a:ext>
                </a:extLst>
              </a:tr>
              <a:tr h="432819">
                <a:tc>
                  <a:txBody>
                    <a:bodyPr/>
                    <a:lstStyle/>
                    <a:p>
                      <a:pPr marL="72000">
                        <a:lnSpc>
                          <a:spcPct val="100000"/>
                        </a:lnSpc>
                        <a:spcAft>
                          <a:spcPts val="0"/>
                        </a:spcAft>
                      </a:pPr>
                      <a:r>
                        <a:rPr lang="en-AU" sz="1100" dirty="0">
                          <a:effectLst/>
                          <a:latin typeface="Arial" panose="020B0604020202020204" pitchFamily="34" charset="0"/>
                          <a:ea typeface="Arial" panose="020B0604020202020204" pitchFamily="34" charset="0"/>
                          <a:cs typeface="Arial" panose="020B0604020202020204" pitchFamily="34" charset="0"/>
                        </a:rPr>
                        <a:t>Opportunities for unpaid carers</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Carers are supported with resources and clinical education they need to learn about aspects of dementia care they can assist with.</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NRM</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HC</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745765865"/>
                  </a:ext>
                </a:extLst>
              </a:tr>
              <a:tr h="284202">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Advanced Care Planning</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The opportunity to discuss and make an Advanced Care Plan</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ACP Survey</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HC</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1026060222"/>
                  </a:ext>
                </a:extLst>
              </a:tr>
              <a:tr h="730007">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Importance of Relationships</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Providing people experiencing dementia the freedom to express emotions and adapt to change, to flourish, feel connected, have a sense of purpose and agency, and a positive sense of self.</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CARE</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HC</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3502861195"/>
                  </a:ext>
                </a:extLst>
              </a:tr>
              <a:tr h="581405">
                <a:tc>
                  <a:txBody>
                    <a:bodyPr/>
                    <a:lstStyle/>
                    <a:p>
                      <a:pPr marL="72000">
                        <a:lnSpc>
                          <a:spcPct val="100000"/>
                        </a:lnSpc>
                        <a:spcAft>
                          <a:spcPts val="0"/>
                        </a:spcAft>
                      </a:pPr>
                      <a:r>
                        <a:rPr lang="en-AU" sz="1100" dirty="0">
                          <a:effectLst/>
                          <a:latin typeface="Arial" panose="020B0604020202020204" pitchFamily="34" charset="0"/>
                          <a:ea typeface="Arial" panose="020B0604020202020204" pitchFamily="34" charset="0"/>
                          <a:cs typeface="Arial" panose="020B0604020202020204" pitchFamily="34" charset="0"/>
                        </a:rPr>
                        <a:t>Emotional Wellbeing</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Supporting people experiencing dementia to realise their potential, cope with normal stress, work productively, and contribute to their community.</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WHO-5</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HC</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288617387"/>
                  </a:ext>
                </a:extLst>
              </a:tr>
              <a:tr h="581405">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Resource Utilisation</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Facilitate high level decision-making and efficient allocation of resources to be able to appropriately cost and budget for quality improvement activities</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RUD-LITE</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HC</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1905870343"/>
                  </a:ext>
                </a:extLst>
              </a:tr>
              <a:tr h="432819">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Dementia Care Navigation</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Developing partnerships between stakeholders to navigate complex health care systems and treatment landscapes.</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Pathway</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HC</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403953114"/>
                  </a:ext>
                </a:extLst>
              </a:tr>
              <a:tr h="432805">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Safety Incidents</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Unplanned or unintended event or circumstance which could have resulted or did result in harm to a care recipient</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NRM</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HC</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636369550"/>
                  </a:ext>
                </a:extLst>
              </a:tr>
              <a:tr h="284202">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Advanced Care Planning</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The opportunity to discuss and make an Advanced Care Plan</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ACP Survey</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RAC</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1045281349"/>
                  </a:ext>
                </a:extLst>
              </a:tr>
              <a:tr h="581405">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Feeling Safe and Secure</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Feeling psychologically safe, including not being punished or humiliated for sharing ideas, asking questions, voicing concerns, or making mistakes.</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NPSS</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RAC</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2558247144"/>
                  </a:ext>
                </a:extLst>
              </a:tr>
              <a:tr h="581405">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Medication Appropriateness</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Increased awareness and appropriate use of medication prevents adverse events associated with polypharmacy, reduces costs, and improves clinical care outcomes.</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STOPP-START</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RAC</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1401223402"/>
                  </a:ext>
                </a:extLst>
              </a:tr>
              <a:tr h="581405">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Resource Utilisation</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Facilitate high level decision-making and efficient allocation of resources to be able to appropriately cost and budget for quality improvement activities.</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RUD-LITE</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RAC</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4100462913"/>
                  </a:ext>
                </a:extLst>
              </a:tr>
              <a:tr h="432819">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Safety Incidents</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Unplanned or unintended event or circumstance which could have resulted or did result in harm to a care recipient.</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a:effectLst/>
                          <a:latin typeface="Arial" panose="020B0604020202020204" pitchFamily="34" charset="0"/>
                          <a:ea typeface="Arial" panose="020B0604020202020204" pitchFamily="34" charset="0"/>
                          <a:cs typeface="Arial" panose="020B0604020202020204" pitchFamily="34" charset="0"/>
                        </a:rPr>
                        <a:t>NRM</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tc>
                  <a:txBody>
                    <a:bodyPr/>
                    <a:lstStyle/>
                    <a:p>
                      <a:pPr marL="72000">
                        <a:lnSpc>
                          <a:spcPct val="100000"/>
                        </a:lnSpc>
                        <a:spcAft>
                          <a:spcPts val="0"/>
                        </a:spcAft>
                      </a:pPr>
                      <a:r>
                        <a:rPr lang="en-AU" sz="1100" dirty="0">
                          <a:effectLst/>
                          <a:latin typeface="Arial" panose="020B0604020202020204" pitchFamily="34" charset="0"/>
                          <a:ea typeface="Arial" panose="020B0604020202020204" pitchFamily="34" charset="0"/>
                          <a:cs typeface="Arial" panose="020B0604020202020204" pitchFamily="34" charset="0"/>
                        </a:rPr>
                        <a:t>RAC</a:t>
                      </a:r>
                    </a:p>
                  </a:txBody>
                  <a:tcPr marL="0" marR="0" marT="0" marB="0">
                    <a:lnL>
                      <a:noFill/>
                    </a:lnL>
                    <a:lnR>
                      <a:noFill/>
                    </a:lnR>
                    <a:lnT w="12700" cap="flat" cmpd="sng" algn="ctr">
                      <a:solidFill>
                        <a:srgbClr val="51247A"/>
                      </a:solidFill>
                      <a:prstDash val="solid"/>
                      <a:round/>
                      <a:headEnd type="none" w="med" len="med"/>
                      <a:tailEnd type="none" w="med" len="med"/>
                    </a:lnT>
                    <a:lnB w="12700" cap="flat" cmpd="sng" algn="ctr">
                      <a:solidFill>
                        <a:srgbClr val="51247A"/>
                      </a:solidFill>
                      <a:prstDash val="solid"/>
                      <a:round/>
                      <a:headEnd type="none" w="med" len="med"/>
                      <a:tailEnd type="none" w="med" len="med"/>
                    </a:lnB>
                    <a:noFill/>
                  </a:tcPr>
                </a:tc>
                <a:extLst>
                  <a:ext uri="{0D108BD9-81ED-4DB2-BD59-A6C34878D82A}">
                    <a16:rowId xmlns:a16="http://schemas.microsoft.com/office/drawing/2014/main" val="2839918593"/>
                  </a:ext>
                </a:extLst>
              </a:tr>
            </a:tbl>
          </a:graphicData>
        </a:graphic>
      </p:graphicFrame>
    </p:spTree>
    <p:extLst>
      <p:ext uri="{BB962C8B-B14F-4D97-AF65-F5344CB8AC3E}">
        <p14:creationId xmlns:p14="http://schemas.microsoft.com/office/powerpoint/2010/main" val="185590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C174B-8C8D-661A-F54A-3A9540AD2FDC}"/>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A5E4FC4F-062D-1EC7-F90A-7F44F24C97F3}"/>
              </a:ext>
            </a:extLst>
          </p:cNvPr>
          <p:cNvSpPr>
            <a:spLocks noGrp="1"/>
          </p:cNvSpPr>
          <p:nvPr>
            <p:ph type="body" sz="quarter" idx="21"/>
          </p:nvPr>
        </p:nvSpPr>
        <p:spPr/>
        <p:txBody>
          <a:bodyPr/>
          <a:lstStyle/>
          <a:p>
            <a:r>
              <a:rPr lang="en-AU" sz="1800" dirty="0">
                <a:effectLst/>
                <a:latin typeface="Arial" panose="020B0604020202020204" pitchFamily="34" charset="0"/>
                <a:ea typeface="Arial" panose="020B0604020202020204" pitchFamily="34" charset="0"/>
              </a:rPr>
              <a:t>This recommendation acknowledges our understanding of dementia and associated sequelae are constantly evolving and it stands to reason that our ability to measure and subsequently improve quality of care needs to evolve concurrently.</a:t>
            </a:r>
            <a:endParaRPr lang="en-AU" dirty="0"/>
          </a:p>
        </p:txBody>
      </p:sp>
      <p:sp>
        <p:nvSpPr>
          <p:cNvPr id="5" name="Title 4">
            <a:extLst>
              <a:ext uri="{FF2B5EF4-FFF2-40B4-BE49-F238E27FC236}">
                <a16:creationId xmlns:a16="http://schemas.microsoft.com/office/drawing/2014/main" id="{25368F73-BFD4-5169-969C-61BA9FD88113}"/>
              </a:ext>
            </a:extLst>
          </p:cNvPr>
          <p:cNvSpPr>
            <a:spLocks noGrp="1"/>
          </p:cNvSpPr>
          <p:nvPr>
            <p:ph type="title"/>
          </p:nvPr>
        </p:nvSpPr>
        <p:spPr/>
        <p:txBody>
          <a:bodyPr/>
          <a:lstStyle/>
          <a:p>
            <a:r>
              <a:rPr lang="en-AU" dirty="0"/>
              <a:t>Recommendation 5</a:t>
            </a:r>
          </a:p>
        </p:txBody>
      </p:sp>
      <p:sp>
        <p:nvSpPr>
          <p:cNvPr id="6" name="Text Placeholder 5">
            <a:extLst>
              <a:ext uri="{FF2B5EF4-FFF2-40B4-BE49-F238E27FC236}">
                <a16:creationId xmlns:a16="http://schemas.microsoft.com/office/drawing/2014/main" id="{F6132D86-5E8B-232F-20F8-46CA99A9DECB}"/>
              </a:ext>
            </a:extLst>
          </p:cNvPr>
          <p:cNvSpPr>
            <a:spLocks noGrp="1"/>
          </p:cNvSpPr>
          <p:nvPr>
            <p:ph type="body" sz="quarter" idx="18"/>
          </p:nvPr>
        </p:nvSpPr>
        <p:spPr/>
        <p:txBody>
          <a:bodyPr/>
          <a:lstStyle/>
          <a:p>
            <a:endParaRPr lang="en-AU"/>
          </a:p>
        </p:txBody>
      </p:sp>
      <p:sp>
        <p:nvSpPr>
          <p:cNvPr id="7" name="Text Placeholder 6">
            <a:extLst>
              <a:ext uri="{FF2B5EF4-FFF2-40B4-BE49-F238E27FC236}">
                <a16:creationId xmlns:a16="http://schemas.microsoft.com/office/drawing/2014/main" id="{226C3155-3959-2910-36F7-585F4C8C7387}"/>
              </a:ext>
            </a:extLst>
          </p:cNvPr>
          <p:cNvSpPr>
            <a:spLocks noGrp="1"/>
          </p:cNvSpPr>
          <p:nvPr>
            <p:ph type="body" sz="quarter" idx="19"/>
          </p:nvPr>
        </p:nvSpPr>
        <p:spPr/>
        <p:txBody>
          <a:bodyPr/>
          <a:lstStyle/>
          <a:p>
            <a:r>
              <a:rPr lang="en-AU" sz="1800" dirty="0">
                <a:effectLst/>
                <a:latin typeface="Arial" panose="020B0604020202020204" pitchFamily="34" charset="0"/>
                <a:ea typeface="Arial" panose="020B0604020202020204" pitchFamily="34" charset="0"/>
              </a:rPr>
              <a:t>Core outcome measures for improving care for people experiencing dementia in home care and residential aged care should be reviewed periodically for relevance and currency. </a:t>
            </a:r>
            <a:endParaRPr lang="en-AU" dirty="0"/>
          </a:p>
        </p:txBody>
      </p:sp>
      <p:sp>
        <p:nvSpPr>
          <p:cNvPr id="8" name="Text Placeholder 7">
            <a:extLst>
              <a:ext uri="{FF2B5EF4-FFF2-40B4-BE49-F238E27FC236}">
                <a16:creationId xmlns:a16="http://schemas.microsoft.com/office/drawing/2014/main" id="{3862F552-F648-6EC1-508E-BB388D3F8A47}"/>
              </a:ext>
            </a:extLst>
          </p:cNvPr>
          <p:cNvSpPr>
            <a:spLocks noGrp="1"/>
          </p:cNvSpPr>
          <p:nvPr>
            <p:ph type="body" sz="quarter" idx="20"/>
          </p:nvPr>
        </p:nvSpPr>
        <p:spPr/>
        <p:txBody>
          <a:bodyPr/>
          <a:lstStyle/>
          <a:p>
            <a:r>
              <a:rPr lang="en-AU" sz="1800" dirty="0">
                <a:effectLst/>
                <a:latin typeface="Arial" panose="020B0604020202020204" pitchFamily="34" charset="0"/>
                <a:ea typeface="Arial" panose="020B0604020202020204" pitchFamily="34" charset="0"/>
              </a:rPr>
              <a:t>Improving the care of people experiencing dementia in home care and residential aged care settings requires ongoing periodical reviews incorporating perspectives of stakeholder groups in the pursuit of meeting evolving societal expectations of quality health care.</a:t>
            </a:r>
            <a:endParaRPr lang="en-AU" dirty="0"/>
          </a:p>
        </p:txBody>
      </p:sp>
    </p:spTree>
    <p:extLst>
      <p:ext uri="{BB962C8B-B14F-4D97-AF65-F5344CB8AC3E}">
        <p14:creationId xmlns:p14="http://schemas.microsoft.com/office/powerpoint/2010/main" val="1964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7B77-C5C2-D248-8F25-E14AD866738E}"/>
              </a:ext>
            </a:extLst>
          </p:cNvPr>
          <p:cNvSpPr>
            <a:spLocks noGrp="1"/>
          </p:cNvSpPr>
          <p:nvPr>
            <p:ph type="title"/>
          </p:nvPr>
        </p:nvSpPr>
        <p:spPr/>
        <p:txBody>
          <a:bodyPr/>
          <a:lstStyle/>
          <a:p>
            <a:r>
              <a:rPr lang="en-AU" dirty="0"/>
              <a:t>Where we’re going</a:t>
            </a:r>
          </a:p>
        </p:txBody>
      </p:sp>
      <p:sp>
        <p:nvSpPr>
          <p:cNvPr id="3" name="Text Placeholder 2">
            <a:extLst>
              <a:ext uri="{FF2B5EF4-FFF2-40B4-BE49-F238E27FC236}">
                <a16:creationId xmlns:a16="http://schemas.microsoft.com/office/drawing/2014/main" id="{90165A1B-BFF2-4A07-3012-B07DA139B6D7}"/>
              </a:ext>
            </a:extLst>
          </p:cNvPr>
          <p:cNvSpPr>
            <a:spLocks noGrp="1"/>
          </p:cNvSpPr>
          <p:nvPr>
            <p:ph type="body" sz="quarter" idx="10"/>
          </p:nvPr>
        </p:nvSpPr>
        <p:spPr/>
        <p:txBody>
          <a:bodyPr/>
          <a:lstStyle/>
          <a:p>
            <a:endParaRPr lang="en-AU"/>
          </a:p>
        </p:txBody>
      </p:sp>
    </p:spTree>
    <p:extLst>
      <p:ext uri="{BB962C8B-B14F-4D97-AF65-F5344CB8AC3E}">
        <p14:creationId xmlns:p14="http://schemas.microsoft.com/office/powerpoint/2010/main" val="364316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13DC7CB-C2D5-7E76-F89A-75E94DC5A2FA}"/>
              </a:ext>
            </a:extLst>
          </p:cNvPr>
          <p:cNvSpPr>
            <a:spLocks noGrp="1"/>
          </p:cNvSpPr>
          <p:nvPr>
            <p:ph type="pic" sz="quarter" idx="18"/>
          </p:nvPr>
        </p:nvSpPr>
        <p:spPr/>
        <p:txBody>
          <a:bodyPr/>
          <a:lstStyle/>
          <a:p>
            <a:endParaRPr lang="en-AU"/>
          </a:p>
        </p:txBody>
      </p:sp>
      <p:sp>
        <p:nvSpPr>
          <p:cNvPr id="5" name="Text Placeholder 4">
            <a:extLst>
              <a:ext uri="{FF2B5EF4-FFF2-40B4-BE49-F238E27FC236}">
                <a16:creationId xmlns:a16="http://schemas.microsoft.com/office/drawing/2014/main" id="{A6820FCC-9D82-1F1B-BAF7-3DF6C69E6F08}"/>
              </a:ext>
            </a:extLst>
          </p:cNvPr>
          <p:cNvSpPr>
            <a:spLocks noGrp="1"/>
          </p:cNvSpPr>
          <p:nvPr>
            <p:ph type="body" sz="quarter" idx="15"/>
          </p:nvPr>
        </p:nvSpPr>
        <p:spPr/>
        <p:txBody>
          <a:bodyPr/>
          <a:lstStyle/>
          <a:p>
            <a:r>
              <a:rPr lang="en-AU" dirty="0"/>
              <a:t>Delphi Paper - submitted</a:t>
            </a:r>
          </a:p>
          <a:p>
            <a:r>
              <a:rPr lang="en-AU" dirty="0"/>
              <a:t>Rapid Review –submitted</a:t>
            </a:r>
          </a:p>
          <a:p>
            <a:r>
              <a:rPr lang="en-AU" dirty="0"/>
              <a:t>Review of Stakeholder Engagement – under development</a:t>
            </a:r>
          </a:p>
          <a:p>
            <a:r>
              <a:rPr lang="en-AU" dirty="0"/>
              <a:t>Recommendations – final editing</a:t>
            </a:r>
          </a:p>
          <a:p>
            <a:r>
              <a:rPr lang="en-AU" dirty="0"/>
              <a:t>COM-IC evaluation – under development</a:t>
            </a:r>
          </a:p>
          <a:p>
            <a:endParaRPr lang="en-AU" dirty="0"/>
          </a:p>
          <a:p>
            <a:r>
              <a:rPr lang="en-AU" dirty="0"/>
              <a:t>HRSAANZ24 – Technology to support participatory action research short oral presentation 4</a:t>
            </a:r>
            <a:r>
              <a:rPr lang="en-AU" baseline="30000" dirty="0"/>
              <a:t>th</a:t>
            </a:r>
            <a:r>
              <a:rPr lang="en-AU" dirty="0"/>
              <a:t> December</a:t>
            </a:r>
          </a:p>
          <a:p>
            <a:r>
              <a:rPr lang="en-AU" dirty="0"/>
              <a:t>ISPOR </a:t>
            </a:r>
            <a:r>
              <a:rPr lang="en-AU" dirty="0" err="1"/>
              <a:t>Worskhop</a:t>
            </a:r>
            <a:r>
              <a:rPr lang="en-AU" dirty="0"/>
              <a:t> – application under development</a:t>
            </a:r>
          </a:p>
          <a:p>
            <a:r>
              <a:rPr lang="en-AU" dirty="0"/>
              <a:t>Grant application to develop and validate measures for core outcomes without consensus on measurement – under development</a:t>
            </a:r>
          </a:p>
          <a:p>
            <a:r>
              <a:rPr lang="en-AU" dirty="0"/>
              <a:t>Conference Abstract – ADI26</a:t>
            </a:r>
          </a:p>
          <a:p>
            <a:r>
              <a:rPr lang="en-AU" dirty="0"/>
              <a:t>Conference Abstract – AAG25</a:t>
            </a:r>
          </a:p>
          <a:p>
            <a:endParaRPr lang="en-AU" dirty="0"/>
          </a:p>
          <a:p>
            <a:endParaRPr lang="en-AU" dirty="0"/>
          </a:p>
          <a:p>
            <a:endParaRPr lang="en-AU" dirty="0"/>
          </a:p>
        </p:txBody>
      </p:sp>
      <p:sp>
        <p:nvSpPr>
          <p:cNvPr id="6" name="Text Placeholder 5">
            <a:extLst>
              <a:ext uri="{FF2B5EF4-FFF2-40B4-BE49-F238E27FC236}">
                <a16:creationId xmlns:a16="http://schemas.microsoft.com/office/drawing/2014/main" id="{21BBD031-E437-AAA9-79B3-DF83EE26EEA6}"/>
              </a:ext>
            </a:extLst>
          </p:cNvPr>
          <p:cNvSpPr>
            <a:spLocks noGrp="1"/>
          </p:cNvSpPr>
          <p:nvPr>
            <p:ph type="body" sz="quarter" idx="17"/>
          </p:nvPr>
        </p:nvSpPr>
        <p:spPr/>
        <p:txBody>
          <a:bodyPr/>
          <a:lstStyle/>
          <a:p>
            <a:endParaRPr lang="en-AU"/>
          </a:p>
        </p:txBody>
      </p:sp>
      <p:sp>
        <p:nvSpPr>
          <p:cNvPr id="4" name="Title 3">
            <a:extLst>
              <a:ext uri="{FF2B5EF4-FFF2-40B4-BE49-F238E27FC236}">
                <a16:creationId xmlns:a16="http://schemas.microsoft.com/office/drawing/2014/main" id="{642D150E-267D-1205-ABFB-ABA9B0ADB4C6}"/>
              </a:ext>
            </a:extLst>
          </p:cNvPr>
          <p:cNvSpPr>
            <a:spLocks noGrp="1"/>
          </p:cNvSpPr>
          <p:nvPr>
            <p:ph type="title"/>
          </p:nvPr>
        </p:nvSpPr>
        <p:spPr/>
        <p:txBody>
          <a:bodyPr/>
          <a:lstStyle/>
          <a:p>
            <a:r>
              <a:rPr lang="en-AU" dirty="0"/>
              <a:t>Research</a:t>
            </a:r>
          </a:p>
        </p:txBody>
      </p:sp>
    </p:spTree>
    <p:extLst>
      <p:ext uri="{BB962C8B-B14F-4D97-AF65-F5344CB8AC3E}">
        <p14:creationId xmlns:p14="http://schemas.microsoft.com/office/powerpoint/2010/main" val="327066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D0CBF0-33CB-348E-8223-C55A62D0218E}"/>
              </a:ext>
            </a:extLst>
          </p:cNvPr>
          <p:cNvPicPr>
            <a:picLocks noChangeAspect="1"/>
          </p:cNvPicPr>
          <p:nvPr/>
        </p:nvPicPr>
        <p:blipFill>
          <a:blip r:embed="rId2"/>
          <a:stretch>
            <a:fillRect/>
          </a:stretch>
        </p:blipFill>
        <p:spPr>
          <a:xfrm>
            <a:off x="2756500" y="1700213"/>
            <a:ext cx="6679001" cy="4608512"/>
          </a:xfrm>
          <a:prstGeom prst="rect">
            <a:avLst/>
          </a:prstGeom>
          <a:noFill/>
        </p:spPr>
      </p:pic>
      <p:sp>
        <p:nvSpPr>
          <p:cNvPr id="2" name="Title 1">
            <a:extLst>
              <a:ext uri="{FF2B5EF4-FFF2-40B4-BE49-F238E27FC236}">
                <a16:creationId xmlns:a16="http://schemas.microsoft.com/office/drawing/2014/main" id="{1437758A-C4DA-E5BA-2219-7DBBF05E8B2A}"/>
              </a:ext>
            </a:extLst>
          </p:cNvPr>
          <p:cNvSpPr>
            <a:spLocks noGrp="1"/>
          </p:cNvSpPr>
          <p:nvPr>
            <p:ph type="title"/>
          </p:nvPr>
        </p:nvSpPr>
        <p:spPr>
          <a:xfrm>
            <a:off x="695326" y="1052736"/>
            <a:ext cx="10801350" cy="469056"/>
          </a:xfrm>
        </p:spPr>
        <p:txBody>
          <a:bodyPr anchor="ctr">
            <a:normAutofit/>
          </a:bodyPr>
          <a:lstStyle/>
          <a:p>
            <a:r>
              <a:rPr lang="en-AU" dirty="0"/>
              <a:t>In the beginning…</a:t>
            </a:r>
          </a:p>
        </p:txBody>
      </p:sp>
      <p:sp>
        <p:nvSpPr>
          <p:cNvPr id="9" name="Text Placeholder 3">
            <a:extLst>
              <a:ext uri="{FF2B5EF4-FFF2-40B4-BE49-F238E27FC236}">
                <a16:creationId xmlns:a16="http://schemas.microsoft.com/office/drawing/2014/main" id="{8172F1E4-7ACA-C221-7ED7-071DED74FB97}"/>
              </a:ext>
            </a:extLst>
          </p:cNvPr>
          <p:cNvSpPr>
            <a:spLocks noGrp="1"/>
          </p:cNvSpPr>
          <p:nvPr>
            <p:ph type="body" sz="quarter" idx="15"/>
          </p:nvPr>
        </p:nvSpPr>
        <p:spPr>
          <a:xfrm>
            <a:off x="4400550" y="6524625"/>
            <a:ext cx="3384667" cy="241300"/>
          </a:xfrm>
        </p:spPr>
        <p:txBody>
          <a:bodyPr/>
          <a:lstStyle/>
          <a:p>
            <a:endParaRPr lang="en-US"/>
          </a:p>
        </p:txBody>
      </p:sp>
    </p:spTree>
    <p:extLst>
      <p:ext uri="{BB962C8B-B14F-4D97-AF65-F5344CB8AC3E}">
        <p14:creationId xmlns:p14="http://schemas.microsoft.com/office/powerpoint/2010/main" val="387040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78BD4-7AA6-9867-EFE7-119661875F5D}"/>
            </a:ext>
          </a:extLst>
        </p:cNvPr>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49848FA-A333-92AA-20F8-04702813901D}"/>
              </a:ext>
            </a:extLst>
          </p:cNvPr>
          <p:cNvSpPr>
            <a:spLocks noGrp="1"/>
          </p:cNvSpPr>
          <p:nvPr>
            <p:ph type="pic" sz="quarter" idx="18"/>
          </p:nvPr>
        </p:nvSpPr>
        <p:spPr/>
        <p:txBody>
          <a:bodyPr/>
          <a:lstStyle/>
          <a:p>
            <a:endParaRPr lang="en-AU"/>
          </a:p>
        </p:txBody>
      </p:sp>
      <p:sp>
        <p:nvSpPr>
          <p:cNvPr id="5" name="Text Placeholder 4">
            <a:extLst>
              <a:ext uri="{FF2B5EF4-FFF2-40B4-BE49-F238E27FC236}">
                <a16:creationId xmlns:a16="http://schemas.microsoft.com/office/drawing/2014/main" id="{C1ED46B6-BF77-F0CC-AE33-C64196D75CE9}"/>
              </a:ext>
            </a:extLst>
          </p:cNvPr>
          <p:cNvSpPr>
            <a:spLocks noGrp="1"/>
          </p:cNvSpPr>
          <p:nvPr>
            <p:ph type="body" sz="quarter" idx="15"/>
          </p:nvPr>
        </p:nvSpPr>
        <p:spPr/>
        <p:txBody>
          <a:bodyPr/>
          <a:lstStyle/>
          <a:p>
            <a:r>
              <a:rPr lang="en-AU" dirty="0"/>
              <a:t>Feasibility/ pilot work</a:t>
            </a:r>
          </a:p>
          <a:p>
            <a:r>
              <a:rPr lang="en-AU" dirty="0"/>
              <a:t>Grant collaboration</a:t>
            </a:r>
          </a:p>
          <a:p>
            <a:r>
              <a:rPr lang="en-AU" dirty="0"/>
              <a:t>Updates to website </a:t>
            </a:r>
          </a:p>
        </p:txBody>
      </p:sp>
      <p:sp>
        <p:nvSpPr>
          <p:cNvPr id="6" name="Text Placeholder 5">
            <a:extLst>
              <a:ext uri="{FF2B5EF4-FFF2-40B4-BE49-F238E27FC236}">
                <a16:creationId xmlns:a16="http://schemas.microsoft.com/office/drawing/2014/main" id="{BC838978-9FFD-599A-4320-DA89841DB171}"/>
              </a:ext>
            </a:extLst>
          </p:cNvPr>
          <p:cNvSpPr>
            <a:spLocks noGrp="1"/>
          </p:cNvSpPr>
          <p:nvPr>
            <p:ph type="body" sz="quarter" idx="17"/>
          </p:nvPr>
        </p:nvSpPr>
        <p:spPr/>
        <p:txBody>
          <a:bodyPr/>
          <a:lstStyle/>
          <a:p>
            <a:endParaRPr lang="en-AU"/>
          </a:p>
        </p:txBody>
      </p:sp>
      <p:sp>
        <p:nvSpPr>
          <p:cNvPr id="4" name="Title 3">
            <a:extLst>
              <a:ext uri="{FF2B5EF4-FFF2-40B4-BE49-F238E27FC236}">
                <a16:creationId xmlns:a16="http://schemas.microsoft.com/office/drawing/2014/main" id="{558DA809-8EF5-DB1B-3FC2-9CCA6578B080}"/>
              </a:ext>
            </a:extLst>
          </p:cNvPr>
          <p:cNvSpPr>
            <a:spLocks noGrp="1"/>
          </p:cNvSpPr>
          <p:nvPr>
            <p:ph type="title"/>
          </p:nvPr>
        </p:nvSpPr>
        <p:spPr/>
        <p:txBody>
          <a:bodyPr/>
          <a:lstStyle/>
          <a:p>
            <a:r>
              <a:rPr lang="en-AU" dirty="0"/>
              <a:t>Industry</a:t>
            </a:r>
          </a:p>
        </p:txBody>
      </p:sp>
    </p:spTree>
    <p:extLst>
      <p:ext uri="{BB962C8B-B14F-4D97-AF65-F5344CB8AC3E}">
        <p14:creationId xmlns:p14="http://schemas.microsoft.com/office/powerpoint/2010/main" val="336286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88590-8DA0-FDCC-428E-79B6BC059BBA}"/>
            </a:ext>
          </a:extLst>
        </p:cNvPr>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54CC35C-BE26-BE0F-A7DF-2111EE63F290}"/>
              </a:ext>
            </a:extLst>
          </p:cNvPr>
          <p:cNvSpPr>
            <a:spLocks noGrp="1"/>
          </p:cNvSpPr>
          <p:nvPr>
            <p:ph type="pic" sz="quarter" idx="18"/>
          </p:nvPr>
        </p:nvSpPr>
        <p:spPr/>
        <p:txBody>
          <a:bodyPr/>
          <a:lstStyle/>
          <a:p>
            <a:endParaRPr lang="en-AU"/>
          </a:p>
        </p:txBody>
      </p:sp>
      <p:sp>
        <p:nvSpPr>
          <p:cNvPr id="5" name="Text Placeholder 4">
            <a:extLst>
              <a:ext uri="{FF2B5EF4-FFF2-40B4-BE49-F238E27FC236}">
                <a16:creationId xmlns:a16="http://schemas.microsoft.com/office/drawing/2014/main" id="{DA36D3FF-AE2D-5BB6-4741-8F86625860A7}"/>
              </a:ext>
            </a:extLst>
          </p:cNvPr>
          <p:cNvSpPr>
            <a:spLocks noGrp="1"/>
          </p:cNvSpPr>
          <p:nvPr>
            <p:ph type="body" sz="quarter" idx="15"/>
          </p:nvPr>
        </p:nvSpPr>
        <p:spPr/>
        <p:txBody>
          <a:bodyPr/>
          <a:lstStyle/>
          <a:p>
            <a:r>
              <a:rPr lang="en-AU" dirty="0"/>
              <a:t>Submission of recommendations to Dementia Awareness and Engagement unit</a:t>
            </a:r>
          </a:p>
          <a:p>
            <a:r>
              <a:rPr lang="en-AU" dirty="0"/>
              <a:t>Continuation of work  on Quality Indicator Program and update of Quality Care Standards</a:t>
            </a:r>
          </a:p>
          <a:p>
            <a:endParaRPr lang="en-AU" dirty="0"/>
          </a:p>
        </p:txBody>
      </p:sp>
      <p:sp>
        <p:nvSpPr>
          <p:cNvPr id="6" name="Text Placeholder 5">
            <a:extLst>
              <a:ext uri="{FF2B5EF4-FFF2-40B4-BE49-F238E27FC236}">
                <a16:creationId xmlns:a16="http://schemas.microsoft.com/office/drawing/2014/main" id="{52B6C251-BBC1-969F-C0A6-9835CD9E1535}"/>
              </a:ext>
            </a:extLst>
          </p:cNvPr>
          <p:cNvSpPr>
            <a:spLocks noGrp="1"/>
          </p:cNvSpPr>
          <p:nvPr>
            <p:ph type="body" sz="quarter" idx="17"/>
          </p:nvPr>
        </p:nvSpPr>
        <p:spPr/>
        <p:txBody>
          <a:bodyPr/>
          <a:lstStyle/>
          <a:p>
            <a:endParaRPr lang="en-AU"/>
          </a:p>
        </p:txBody>
      </p:sp>
      <p:sp>
        <p:nvSpPr>
          <p:cNvPr id="4" name="Title 3">
            <a:extLst>
              <a:ext uri="{FF2B5EF4-FFF2-40B4-BE49-F238E27FC236}">
                <a16:creationId xmlns:a16="http://schemas.microsoft.com/office/drawing/2014/main" id="{CE23824A-C079-3ACC-81E8-BEB6490F3329}"/>
              </a:ext>
            </a:extLst>
          </p:cNvPr>
          <p:cNvSpPr>
            <a:spLocks noGrp="1"/>
          </p:cNvSpPr>
          <p:nvPr>
            <p:ph type="title"/>
          </p:nvPr>
        </p:nvSpPr>
        <p:spPr/>
        <p:txBody>
          <a:bodyPr/>
          <a:lstStyle/>
          <a:p>
            <a:r>
              <a:rPr lang="en-AU" dirty="0"/>
              <a:t>Policy</a:t>
            </a:r>
          </a:p>
        </p:txBody>
      </p:sp>
    </p:spTree>
    <p:extLst>
      <p:ext uri="{BB962C8B-B14F-4D97-AF65-F5344CB8AC3E}">
        <p14:creationId xmlns:p14="http://schemas.microsoft.com/office/powerpoint/2010/main" val="416930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8A0DD-16E5-BCB1-428F-7C1B9A38E205}"/>
            </a:ext>
          </a:extLst>
        </p:cNvPr>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D59C501-C231-7E60-8686-42D186B95A09}"/>
              </a:ext>
            </a:extLst>
          </p:cNvPr>
          <p:cNvSpPr>
            <a:spLocks noGrp="1"/>
          </p:cNvSpPr>
          <p:nvPr>
            <p:ph type="pic" sz="quarter" idx="18"/>
          </p:nvPr>
        </p:nvSpPr>
        <p:spPr/>
        <p:txBody>
          <a:bodyPr/>
          <a:lstStyle/>
          <a:p>
            <a:endParaRPr lang="en-AU"/>
          </a:p>
        </p:txBody>
      </p:sp>
      <p:sp>
        <p:nvSpPr>
          <p:cNvPr id="5" name="Text Placeholder 4">
            <a:extLst>
              <a:ext uri="{FF2B5EF4-FFF2-40B4-BE49-F238E27FC236}">
                <a16:creationId xmlns:a16="http://schemas.microsoft.com/office/drawing/2014/main" id="{AEF257B1-750F-A99D-386F-27043E2F5F8E}"/>
              </a:ext>
            </a:extLst>
          </p:cNvPr>
          <p:cNvSpPr>
            <a:spLocks noGrp="1"/>
          </p:cNvSpPr>
          <p:nvPr>
            <p:ph type="body" sz="quarter" idx="15"/>
          </p:nvPr>
        </p:nvSpPr>
        <p:spPr/>
        <p:txBody>
          <a:bodyPr/>
          <a:lstStyle/>
          <a:p>
            <a:r>
              <a:rPr lang="en-AU" dirty="0"/>
              <a:t>Continuing collaboration with Dementia Australia – particularly on education outcomes and measures</a:t>
            </a:r>
          </a:p>
          <a:p>
            <a:r>
              <a:rPr lang="en-AU" dirty="0"/>
              <a:t>Continuation of SRG input as consultants</a:t>
            </a:r>
          </a:p>
          <a:p>
            <a:r>
              <a:rPr lang="en-AU" dirty="0"/>
              <a:t>Continued connection to UQ through DFUI</a:t>
            </a:r>
          </a:p>
        </p:txBody>
      </p:sp>
      <p:sp>
        <p:nvSpPr>
          <p:cNvPr id="4" name="Title 3">
            <a:extLst>
              <a:ext uri="{FF2B5EF4-FFF2-40B4-BE49-F238E27FC236}">
                <a16:creationId xmlns:a16="http://schemas.microsoft.com/office/drawing/2014/main" id="{31B99796-B270-B524-BCBA-2735D2B4EBF3}"/>
              </a:ext>
            </a:extLst>
          </p:cNvPr>
          <p:cNvSpPr>
            <a:spLocks noGrp="1"/>
          </p:cNvSpPr>
          <p:nvPr>
            <p:ph type="title"/>
          </p:nvPr>
        </p:nvSpPr>
        <p:spPr/>
        <p:txBody>
          <a:bodyPr/>
          <a:lstStyle/>
          <a:p>
            <a:r>
              <a:rPr lang="en-AU" dirty="0"/>
              <a:t>Community</a:t>
            </a:r>
          </a:p>
        </p:txBody>
      </p:sp>
    </p:spTree>
    <p:extLst>
      <p:ext uri="{BB962C8B-B14F-4D97-AF65-F5344CB8AC3E}">
        <p14:creationId xmlns:p14="http://schemas.microsoft.com/office/powerpoint/2010/main" val="25598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AAB16F-2DBD-6B91-1CD1-5E7E67078DF4}"/>
              </a:ext>
            </a:extLst>
          </p:cNvPr>
          <p:cNvSpPr>
            <a:spLocks noGrp="1"/>
          </p:cNvSpPr>
          <p:nvPr>
            <p:ph type="title"/>
          </p:nvPr>
        </p:nvSpPr>
        <p:spPr>
          <a:xfrm>
            <a:off x="723997" y="1417721"/>
            <a:ext cx="10744005" cy="720081"/>
          </a:xfrm>
        </p:spPr>
        <p:txBody>
          <a:bodyPr/>
          <a:lstStyle/>
          <a:p>
            <a:pPr algn="ctr"/>
            <a:r>
              <a:rPr lang="en-AU" dirty="0"/>
              <a:t>Thank you for your support and ongoing contribution to the COM-IC project</a:t>
            </a:r>
          </a:p>
        </p:txBody>
      </p:sp>
      <p:sp>
        <p:nvSpPr>
          <p:cNvPr id="5" name="Text Placeholder 4">
            <a:extLst>
              <a:ext uri="{FF2B5EF4-FFF2-40B4-BE49-F238E27FC236}">
                <a16:creationId xmlns:a16="http://schemas.microsoft.com/office/drawing/2014/main" id="{0F612D1C-4C19-CD57-912B-2D4A85EE90E3}"/>
              </a:ext>
            </a:extLst>
          </p:cNvPr>
          <p:cNvSpPr>
            <a:spLocks noGrp="1"/>
          </p:cNvSpPr>
          <p:nvPr>
            <p:ph type="body" sz="quarter" idx="10"/>
          </p:nvPr>
        </p:nvSpPr>
        <p:spPr>
          <a:xfrm>
            <a:off x="694800" y="2460181"/>
            <a:ext cx="3254263" cy="272494"/>
          </a:xfrm>
        </p:spPr>
        <p:txBody>
          <a:bodyPr/>
          <a:lstStyle/>
          <a:p>
            <a:r>
              <a:rPr lang="en-AU" dirty="0"/>
              <a:t>Congratulations and stay in touch!</a:t>
            </a:r>
          </a:p>
        </p:txBody>
      </p:sp>
      <p:sp>
        <p:nvSpPr>
          <p:cNvPr id="6" name="Text Placeholder 5">
            <a:extLst>
              <a:ext uri="{FF2B5EF4-FFF2-40B4-BE49-F238E27FC236}">
                <a16:creationId xmlns:a16="http://schemas.microsoft.com/office/drawing/2014/main" id="{1A79B352-982C-B987-66D6-911E6C207EC5}"/>
              </a:ext>
            </a:extLst>
          </p:cNvPr>
          <p:cNvSpPr>
            <a:spLocks noGrp="1"/>
          </p:cNvSpPr>
          <p:nvPr>
            <p:ph type="body" sz="quarter" idx="11"/>
          </p:nvPr>
        </p:nvSpPr>
        <p:spPr/>
        <p:txBody>
          <a:bodyPr/>
          <a:lstStyle/>
          <a:p>
            <a:r>
              <a:rPr lang="en-AU" dirty="0"/>
              <a:t>University of Queensland</a:t>
            </a:r>
          </a:p>
        </p:txBody>
      </p:sp>
      <p:sp>
        <p:nvSpPr>
          <p:cNvPr id="7" name="Text Placeholder 6">
            <a:extLst>
              <a:ext uri="{FF2B5EF4-FFF2-40B4-BE49-F238E27FC236}">
                <a16:creationId xmlns:a16="http://schemas.microsoft.com/office/drawing/2014/main" id="{8A28EF1C-D2D8-7A6B-3A53-E7A4BC558324}"/>
              </a:ext>
            </a:extLst>
          </p:cNvPr>
          <p:cNvSpPr>
            <a:spLocks noGrp="1"/>
          </p:cNvSpPr>
          <p:nvPr>
            <p:ph type="body" sz="quarter" idx="12"/>
          </p:nvPr>
        </p:nvSpPr>
        <p:spPr/>
        <p:txBody>
          <a:bodyPr/>
          <a:lstStyle/>
          <a:p>
            <a:r>
              <a:rPr lang="en-AU" dirty="0"/>
              <a:t>Centre for Health Services Research </a:t>
            </a:r>
          </a:p>
        </p:txBody>
      </p:sp>
      <p:sp>
        <p:nvSpPr>
          <p:cNvPr id="8" name="Text Placeholder 7">
            <a:extLst>
              <a:ext uri="{FF2B5EF4-FFF2-40B4-BE49-F238E27FC236}">
                <a16:creationId xmlns:a16="http://schemas.microsoft.com/office/drawing/2014/main" id="{CD3A4B2C-583D-2985-5426-F7CDDD039175}"/>
              </a:ext>
            </a:extLst>
          </p:cNvPr>
          <p:cNvSpPr>
            <a:spLocks noGrp="1"/>
          </p:cNvSpPr>
          <p:nvPr>
            <p:ph type="body" sz="quarter" idx="13"/>
          </p:nvPr>
        </p:nvSpPr>
        <p:spPr/>
        <p:txBody>
          <a:bodyPr/>
          <a:lstStyle/>
          <a:p>
            <a:r>
              <a:rPr lang="en-AU" dirty="0"/>
              <a:t>E-mail: com-ic.study@uq.edu.au</a:t>
            </a:r>
          </a:p>
        </p:txBody>
      </p:sp>
      <p:sp>
        <p:nvSpPr>
          <p:cNvPr id="9" name="Text Placeholder 8">
            <a:extLst>
              <a:ext uri="{FF2B5EF4-FFF2-40B4-BE49-F238E27FC236}">
                <a16:creationId xmlns:a16="http://schemas.microsoft.com/office/drawing/2014/main" id="{B93F8604-7A9E-6DDF-76C8-911ADE882209}"/>
              </a:ext>
            </a:extLst>
          </p:cNvPr>
          <p:cNvSpPr>
            <a:spLocks noGrp="1"/>
          </p:cNvSpPr>
          <p:nvPr>
            <p:ph type="body" sz="quarter" idx="14"/>
          </p:nvPr>
        </p:nvSpPr>
        <p:spPr/>
        <p:txBody>
          <a:bodyPr/>
          <a:lstStyle/>
          <a:p>
            <a:r>
              <a:rPr lang="en-AU" dirty="0"/>
              <a:t>Web: https://chsr.centre.uq.edu.au/com-ic</a:t>
            </a:r>
          </a:p>
        </p:txBody>
      </p:sp>
      <p:sp>
        <p:nvSpPr>
          <p:cNvPr id="10" name="Text Placeholder 9">
            <a:extLst>
              <a:ext uri="{FF2B5EF4-FFF2-40B4-BE49-F238E27FC236}">
                <a16:creationId xmlns:a16="http://schemas.microsoft.com/office/drawing/2014/main" id="{A3B7666F-AAF6-2246-2FD0-2EEE08BA6A3A}"/>
              </a:ext>
            </a:extLst>
          </p:cNvPr>
          <p:cNvSpPr>
            <a:spLocks noGrp="1"/>
          </p:cNvSpPr>
          <p:nvPr>
            <p:ph type="body" sz="quarter" idx="15"/>
          </p:nvPr>
        </p:nvSpPr>
        <p:spPr/>
        <p:txBody>
          <a:bodyPr/>
          <a:lstStyle/>
          <a:p>
            <a:r>
              <a:rPr lang="en-AU" b="0" i="0" dirty="0" err="1">
                <a:effectLst/>
              </a:rPr>
              <a:t>Linkedin</a:t>
            </a:r>
            <a:r>
              <a:rPr lang="en-AU" b="0" i="0" dirty="0">
                <a:effectLst/>
              </a:rPr>
              <a:t>: www.linkedin.com/in/danellekenny</a:t>
            </a:r>
            <a:endParaRPr lang="en-AU" dirty="0"/>
          </a:p>
          <a:p>
            <a:endParaRPr lang="en-AU" dirty="0"/>
          </a:p>
        </p:txBody>
      </p:sp>
      <p:sp>
        <p:nvSpPr>
          <p:cNvPr id="2" name="TextBox 1">
            <a:extLst>
              <a:ext uri="{FF2B5EF4-FFF2-40B4-BE49-F238E27FC236}">
                <a16:creationId xmlns:a16="http://schemas.microsoft.com/office/drawing/2014/main" id="{61DD6BF9-1A40-FF47-E4B2-7A447C4CEE47}"/>
              </a:ext>
            </a:extLst>
          </p:cNvPr>
          <p:cNvSpPr txBox="1"/>
          <p:nvPr/>
        </p:nvSpPr>
        <p:spPr>
          <a:xfrm>
            <a:off x="1819656" y="4599432"/>
            <a:ext cx="8759952" cy="1384995"/>
          </a:xfrm>
          <a:prstGeom prst="rect">
            <a:avLst/>
          </a:prstGeom>
          <a:noFill/>
        </p:spPr>
        <p:txBody>
          <a:bodyPr wrap="square" rtlCol="0">
            <a:spAutoFit/>
          </a:bodyPr>
          <a:lstStyle/>
          <a:p>
            <a:pPr algn="ctr"/>
            <a:r>
              <a:rPr lang="en-AU" sz="2800" dirty="0">
                <a:solidFill>
                  <a:schemeClr val="bg1"/>
                </a:solidFill>
              </a:rPr>
              <a:t>P.S. MAKE SURE YOU FILL IN THE POST PROJECT EVALUATION ON QUALTRICS SO WE HAVE FULL DATA TO REPORT OUR GREAT WORK!!!</a:t>
            </a:r>
          </a:p>
        </p:txBody>
      </p:sp>
    </p:spTree>
    <p:extLst>
      <p:ext uri="{BB962C8B-B14F-4D97-AF65-F5344CB8AC3E}">
        <p14:creationId xmlns:p14="http://schemas.microsoft.com/office/powerpoint/2010/main" val="289375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network&#10;&#10;Description automatically generated">
            <a:extLst>
              <a:ext uri="{FF2B5EF4-FFF2-40B4-BE49-F238E27FC236}">
                <a16:creationId xmlns:a16="http://schemas.microsoft.com/office/drawing/2014/main" id="{40415166-803E-460C-0AE7-1A6D83424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833" y="1052736"/>
            <a:ext cx="8736511" cy="4608512"/>
          </a:xfrm>
          <a:prstGeom prst="rect">
            <a:avLst/>
          </a:prstGeom>
          <a:noFill/>
        </p:spPr>
      </p:pic>
      <p:sp>
        <p:nvSpPr>
          <p:cNvPr id="4" name="Title 3">
            <a:extLst>
              <a:ext uri="{FF2B5EF4-FFF2-40B4-BE49-F238E27FC236}">
                <a16:creationId xmlns:a16="http://schemas.microsoft.com/office/drawing/2014/main" id="{A6BC6042-45DE-3F80-C993-94D85976D780}"/>
              </a:ext>
            </a:extLst>
          </p:cNvPr>
          <p:cNvSpPr>
            <a:spLocks noGrp="1"/>
          </p:cNvSpPr>
          <p:nvPr>
            <p:ph type="title"/>
          </p:nvPr>
        </p:nvSpPr>
        <p:spPr>
          <a:xfrm>
            <a:off x="695326" y="1052736"/>
            <a:ext cx="10801350" cy="469056"/>
          </a:xfrm>
        </p:spPr>
        <p:txBody>
          <a:bodyPr anchor="ctr">
            <a:normAutofit/>
          </a:bodyPr>
          <a:lstStyle/>
          <a:p>
            <a:r>
              <a:rPr lang="en-AU" dirty="0"/>
              <a:t>Our Pathway(s)</a:t>
            </a:r>
          </a:p>
        </p:txBody>
      </p:sp>
      <p:sp>
        <p:nvSpPr>
          <p:cNvPr id="10" name="Text Placeholder 3">
            <a:extLst>
              <a:ext uri="{FF2B5EF4-FFF2-40B4-BE49-F238E27FC236}">
                <a16:creationId xmlns:a16="http://schemas.microsoft.com/office/drawing/2014/main" id="{95998FE1-E4A6-6194-2008-F2F0591875A9}"/>
              </a:ext>
            </a:extLst>
          </p:cNvPr>
          <p:cNvSpPr>
            <a:spLocks noGrp="1"/>
          </p:cNvSpPr>
          <p:nvPr>
            <p:ph type="body" sz="quarter" idx="15"/>
          </p:nvPr>
        </p:nvSpPr>
        <p:spPr>
          <a:xfrm>
            <a:off x="4400550" y="6524625"/>
            <a:ext cx="3384667" cy="241300"/>
          </a:xfrm>
        </p:spPr>
        <p:txBody>
          <a:bodyPr/>
          <a:lstStyle/>
          <a:p>
            <a:endParaRPr lang="en-US"/>
          </a:p>
        </p:txBody>
      </p:sp>
    </p:spTree>
    <p:extLst>
      <p:ext uri="{BB962C8B-B14F-4D97-AF65-F5344CB8AC3E}">
        <p14:creationId xmlns:p14="http://schemas.microsoft.com/office/powerpoint/2010/main" val="280155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F4FB5E-7D5D-FE9D-D9EE-857351D8A8F5}"/>
              </a:ext>
            </a:extLst>
          </p:cNvPr>
          <p:cNvSpPr>
            <a:spLocks noGrp="1"/>
          </p:cNvSpPr>
          <p:nvPr>
            <p:ph type="title"/>
          </p:nvPr>
        </p:nvSpPr>
        <p:spPr/>
        <p:txBody>
          <a:bodyPr/>
          <a:lstStyle/>
          <a:p>
            <a:r>
              <a:rPr lang="en-AU" dirty="0"/>
              <a:t>Gap Analysis</a:t>
            </a:r>
          </a:p>
        </p:txBody>
      </p:sp>
      <p:sp>
        <p:nvSpPr>
          <p:cNvPr id="4" name="Text Placeholder 3">
            <a:extLst>
              <a:ext uri="{FF2B5EF4-FFF2-40B4-BE49-F238E27FC236}">
                <a16:creationId xmlns:a16="http://schemas.microsoft.com/office/drawing/2014/main" id="{7A0B7638-DCE6-8434-E978-FFD9D34F1B6C}"/>
              </a:ext>
            </a:extLst>
          </p:cNvPr>
          <p:cNvSpPr>
            <a:spLocks noGrp="1"/>
          </p:cNvSpPr>
          <p:nvPr>
            <p:ph type="body" sz="quarter" idx="15"/>
          </p:nvPr>
        </p:nvSpPr>
        <p:spPr/>
        <p:txBody>
          <a:bodyPr/>
          <a:lstStyle/>
          <a:p>
            <a:endParaRPr lang="en-AU"/>
          </a:p>
        </p:txBody>
      </p:sp>
      <p:graphicFrame>
        <p:nvGraphicFramePr>
          <p:cNvPr id="5" name="Diagram 4">
            <a:extLst>
              <a:ext uri="{FF2B5EF4-FFF2-40B4-BE49-F238E27FC236}">
                <a16:creationId xmlns:a16="http://schemas.microsoft.com/office/drawing/2014/main" id="{FCC32956-22DF-9B5F-BCDD-A34171559C5A}"/>
              </a:ext>
            </a:extLst>
          </p:cNvPr>
          <p:cNvGraphicFramePr/>
          <p:nvPr>
            <p:extLst>
              <p:ext uri="{D42A27DB-BD31-4B8C-83A1-F6EECF244321}">
                <p14:modId xmlns:p14="http://schemas.microsoft.com/office/powerpoint/2010/main" val="2224299434"/>
              </p:ext>
            </p:extLst>
          </p:nvPr>
        </p:nvGraphicFramePr>
        <p:xfrm>
          <a:off x="0" y="1883664"/>
          <a:ext cx="7069328" cy="4300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A diagram of a diagram&#10;&#10;Description automatically generated">
            <a:extLst>
              <a:ext uri="{FF2B5EF4-FFF2-40B4-BE49-F238E27FC236}">
                <a16:creationId xmlns:a16="http://schemas.microsoft.com/office/drawing/2014/main" id="{EB0E0B4E-07CA-5438-59B5-B767F76DCB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811436"/>
            <a:ext cx="5900368" cy="5214460"/>
          </a:xfrm>
          <a:prstGeom prst="rect">
            <a:avLst/>
          </a:prstGeom>
        </p:spPr>
      </p:pic>
    </p:spTree>
    <p:extLst>
      <p:ext uri="{BB962C8B-B14F-4D97-AF65-F5344CB8AC3E}">
        <p14:creationId xmlns:p14="http://schemas.microsoft.com/office/powerpoint/2010/main" val="88714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flowchart&#10;&#10;Description automatically generated">
            <a:extLst>
              <a:ext uri="{FF2B5EF4-FFF2-40B4-BE49-F238E27FC236}">
                <a16:creationId xmlns:a16="http://schemas.microsoft.com/office/drawing/2014/main" id="{EE1CE539-9A08-32A9-EF55-84E0B67C6D1E}"/>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6757899" y="566929"/>
            <a:ext cx="5023640" cy="6291072"/>
          </a:xfrm>
        </p:spPr>
      </p:pic>
      <p:sp>
        <p:nvSpPr>
          <p:cNvPr id="3" name="Title 2">
            <a:extLst>
              <a:ext uri="{FF2B5EF4-FFF2-40B4-BE49-F238E27FC236}">
                <a16:creationId xmlns:a16="http://schemas.microsoft.com/office/drawing/2014/main" id="{1E401E56-6632-B5E1-CBB0-3E90FC6705D3}"/>
              </a:ext>
            </a:extLst>
          </p:cNvPr>
          <p:cNvSpPr>
            <a:spLocks noGrp="1"/>
          </p:cNvSpPr>
          <p:nvPr>
            <p:ph type="title"/>
          </p:nvPr>
        </p:nvSpPr>
        <p:spPr>
          <a:xfrm>
            <a:off x="439294" y="705264"/>
            <a:ext cx="2715386" cy="1973928"/>
          </a:xfrm>
        </p:spPr>
        <p:txBody>
          <a:bodyPr>
            <a:normAutofit/>
          </a:bodyPr>
          <a:lstStyle/>
          <a:p>
            <a:r>
              <a:rPr lang="en-AU" dirty="0"/>
              <a:t>Outcome selection</a:t>
            </a:r>
          </a:p>
        </p:txBody>
      </p:sp>
      <p:pic>
        <p:nvPicPr>
          <p:cNvPr id="8" name="Picture 7" descr="A diagram of a diagram&#10;&#10;Description automatically generated">
            <a:extLst>
              <a:ext uri="{FF2B5EF4-FFF2-40B4-BE49-F238E27FC236}">
                <a16:creationId xmlns:a16="http://schemas.microsoft.com/office/drawing/2014/main" id="{FEEE49B1-319D-7324-5581-C622701FF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186592"/>
            <a:ext cx="6450415" cy="4058760"/>
          </a:xfrm>
          <a:prstGeom prst="rect">
            <a:avLst/>
          </a:prstGeom>
        </p:spPr>
      </p:pic>
    </p:spTree>
    <p:extLst>
      <p:ext uri="{BB962C8B-B14F-4D97-AF65-F5344CB8AC3E}">
        <p14:creationId xmlns:p14="http://schemas.microsoft.com/office/powerpoint/2010/main" val="48299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iagram of a diagram&#10;&#10;Description automatically generated">
            <a:extLst>
              <a:ext uri="{FF2B5EF4-FFF2-40B4-BE49-F238E27FC236}">
                <a16:creationId xmlns:a16="http://schemas.microsoft.com/office/drawing/2014/main" id="{F9CE7E87-878F-43FB-8BF9-0D7C52A02E88}"/>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792224" y="1579225"/>
            <a:ext cx="8467344" cy="4771479"/>
          </a:xfrm>
        </p:spPr>
      </p:pic>
      <p:sp>
        <p:nvSpPr>
          <p:cNvPr id="3" name="Title 2">
            <a:extLst>
              <a:ext uri="{FF2B5EF4-FFF2-40B4-BE49-F238E27FC236}">
                <a16:creationId xmlns:a16="http://schemas.microsoft.com/office/drawing/2014/main" id="{BC45D885-5687-577D-EC8A-31724FB1C3E5}"/>
              </a:ext>
            </a:extLst>
          </p:cNvPr>
          <p:cNvSpPr>
            <a:spLocks noGrp="1"/>
          </p:cNvSpPr>
          <p:nvPr>
            <p:ph type="title"/>
          </p:nvPr>
        </p:nvSpPr>
        <p:spPr/>
        <p:txBody>
          <a:bodyPr/>
          <a:lstStyle/>
          <a:p>
            <a:r>
              <a:rPr lang="en-AU" dirty="0"/>
              <a:t>Working Groups</a:t>
            </a:r>
          </a:p>
        </p:txBody>
      </p:sp>
    </p:spTree>
    <p:extLst>
      <p:ext uri="{BB962C8B-B14F-4D97-AF65-F5344CB8AC3E}">
        <p14:creationId xmlns:p14="http://schemas.microsoft.com/office/powerpoint/2010/main" val="158138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iagram of a diagram&#10;&#10;Description automatically generated">
            <a:extLst>
              <a:ext uri="{FF2B5EF4-FFF2-40B4-BE49-F238E27FC236}">
                <a16:creationId xmlns:a16="http://schemas.microsoft.com/office/drawing/2014/main" id="{B5ACB62B-D0C5-4619-B137-ADCC3700FC5C}"/>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194480" y="1664208"/>
            <a:ext cx="7973647" cy="4749056"/>
          </a:xfrm>
        </p:spPr>
      </p:pic>
      <p:sp>
        <p:nvSpPr>
          <p:cNvPr id="3" name="Title 2">
            <a:extLst>
              <a:ext uri="{FF2B5EF4-FFF2-40B4-BE49-F238E27FC236}">
                <a16:creationId xmlns:a16="http://schemas.microsoft.com/office/drawing/2014/main" id="{2497DE79-D162-F0E9-9A89-B7F8A6AF0C2D}"/>
              </a:ext>
            </a:extLst>
          </p:cNvPr>
          <p:cNvSpPr>
            <a:spLocks noGrp="1"/>
          </p:cNvSpPr>
          <p:nvPr>
            <p:ph type="title"/>
          </p:nvPr>
        </p:nvSpPr>
        <p:spPr/>
        <p:txBody>
          <a:bodyPr/>
          <a:lstStyle/>
          <a:p>
            <a:r>
              <a:rPr lang="en-AU" dirty="0"/>
              <a:t>Outcome measures</a:t>
            </a:r>
          </a:p>
        </p:txBody>
      </p:sp>
    </p:spTree>
    <p:extLst>
      <p:ext uri="{BB962C8B-B14F-4D97-AF65-F5344CB8AC3E}">
        <p14:creationId xmlns:p14="http://schemas.microsoft.com/office/powerpoint/2010/main" val="246010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14DD7883-3382-E0FB-C8E0-8B177FA79C13}"/>
              </a:ext>
            </a:extLst>
          </p:cNvPr>
          <p:cNvSpPr>
            <a:spLocks noGrp="1"/>
          </p:cNvSpPr>
          <p:nvPr>
            <p:ph type="body" sz="quarter" idx="15"/>
          </p:nvPr>
        </p:nvSpPr>
        <p:spPr/>
        <p:txBody>
          <a:bodyPr/>
          <a:lstStyle/>
          <a:p>
            <a:endParaRPr lang="en-AU"/>
          </a:p>
        </p:txBody>
      </p:sp>
      <p:graphicFrame>
        <p:nvGraphicFramePr>
          <p:cNvPr id="4" name="Table 3">
            <a:extLst>
              <a:ext uri="{FF2B5EF4-FFF2-40B4-BE49-F238E27FC236}">
                <a16:creationId xmlns:a16="http://schemas.microsoft.com/office/drawing/2014/main" id="{99A65E3A-72DE-0C88-78BD-9CAC0F181008}"/>
              </a:ext>
            </a:extLst>
          </p:cNvPr>
          <p:cNvGraphicFramePr>
            <a:graphicFrameLocks noGrp="1"/>
          </p:cNvGraphicFramePr>
          <p:nvPr>
            <p:extLst>
              <p:ext uri="{D42A27DB-BD31-4B8C-83A1-F6EECF244321}">
                <p14:modId xmlns:p14="http://schemas.microsoft.com/office/powerpoint/2010/main" val="3309176643"/>
              </p:ext>
            </p:extLst>
          </p:nvPr>
        </p:nvGraphicFramePr>
        <p:xfrm>
          <a:off x="0" y="-656"/>
          <a:ext cx="10177270" cy="6858655"/>
        </p:xfrm>
        <a:graphic>
          <a:graphicData uri="http://schemas.openxmlformats.org/drawingml/2006/table">
            <a:tbl>
              <a:tblPr firstRow="1" firstCol="1">
                <a:tableStyleId>{5C22544A-7EE6-4342-B048-85BDC9FD1C3A}</a:tableStyleId>
              </a:tblPr>
              <a:tblGrid>
                <a:gridCol w="3393102">
                  <a:extLst>
                    <a:ext uri="{9D8B030D-6E8A-4147-A177-3AD203B41FA5}">
                      <a16:colId xmlns:a16="http://schemas.microsoft.com/office/drawing/2014/main" val="219729156"/>
                    </a:ext>
                  </a:extLst>
                </a:gridCol>
                <a:gridCol w="3393102">
                  <a:extLst>
                    <a:ext uri="{9D8B030D-6E8A-4147-A177-3AD203B41FA5}">
                      <a16:colId xmlns:a16="http://schemas.microsoft.com/office/drawing/2014/main" val="1048022785"/>
                    </a:ext>
                  </a:extLst>
                </a:gridCol>
                <a:gridCol w="3391066">
                  <a:extLst>
                    <a:ext uri="{9D8B030D-6E8A-4147-A177-3AD203B41FA5}">
                      <a16:colId xmlns:a16="http://schemas.microsoft.com/office/drawing/2014/main" val="1458713821"/>
                    </a:ext>
                  </a:extLst>
                </a:gridCol>
              </a:tblGrid>
              <a:tr h="285081">
                <a:tc>
                  <a:txBody>
                    <a:bodyPr/>
                    <a:lstStyle/>
                    <a:p>
                      <a:pPr algn="ctr">
                        <a:lnSpc>
                          <a:spcPts val="1400"/>
                        </a:lnSpc>
                        <a:spcAft>
                          <a:spcPts val="600"/>
                        </a:spcAft>
                      </a:pPr>
                      <a:r>
                        <a:rPr lang="en-AU" sz="1200" dirty="0">
                          <a:effectLst/>
                        </a:rPr>
                        <a:t>Recommendations</a:t>
                      </a:r>
                      <a:endParaRPr lang="en-AU" sz="1200" dirty="0">
                        <a:effectLst/>
                        <a:latin typeface="Arial" panose="020B0604020202020204" pitchFamily="34" charset="0"/>
                        <a:ea typeface="Arial" panose="020B0604020202020204" pitchFamily="34" charset="0"/>
                        <a:cs typeface="Arial" panose="020B0604020202020204" pitchFamily="34" charset="0"/>
                      </a:endParaRPr>
                    </a:p>
                  </a:txBody>
                  <a:tcPr marL="39929" marR="39929" marT="0" marB="0" anchor="ctr"/>
                </a:tc>
                <a:tc>
                  <a:txBody>
                    <a:bodyPr/>
                    <a:lstStyle/>
                    <a:p>
                      <a:pPr algn="ctr">
                        <a:lnSpc>
                          <a:spcPts val="1400"/>
                        </a:lnSpc>
                        <a:spcAft>
                          <a:spcPts val="600"/>
                        </a:spcAft>
                      </a:pPr>
                      <a:r>
                        <a:rPr lang="en-AU" sz="1200">
                          <a:effectLst/>
                        </a:rPr>
                        <a:t>Plain language definition</a:t>
                      </a:r>
                      <a:endParaRPr lang="en-AU" sz="1200">
                        <a:effectLst/>
                        <a:latin typeface="Arial" panose="020B0604020202020204" pitchFamily="34" charset="0"/>
                        <a:ea typeface="Arial" panose="020B0604020202020204" pitchFamily="34" charset="0"/>
                        <a:cs typeface="Arial" panose="020B0604020202020204" pitchFamily="34" charset="0"/>
                      </a:endParaRPr>
                    </a:p>
                  </a:txBody>
                  <a:tcPr marL="39929" marR="39929" marT="0" marB="0" anchor="ctr"/>
                </a:tc>
                <a:tc>
                  <a:txBody>
                    <a:bodyPr/>
                    <a:lstStyle/>
                    <a:p>
                      <a:pPr algn="ctr">
                        <a:lnSpc>
                          <a:spcPts val="1400"/>
                        </a:lnSpc>
                        <a:spcAft>
                          <a:spcPts val="600"/>
                        </a:spcAft>
                      </a:pPr>
                      <a:r>
                        <a:rPr lang="en-AU" sz="1200">
                          <a:effectLst/>
                        </a:rPr>
                        <a:t>Target audience</a:t>
                      </a:r>
                      <a:endParaRPr lang="en-AU" sz="1200">
                        <a:effectLst/>
                        <a:latin typeface="Arial" panose="020B0604020202020204" pitchFamily="34" charset="0"/>
                        <a:ea typeface="Arial" panose="020B0604020202020204" pitchFamily="34" charset="0"/>
                        <a:cs typeface="Arial" panose="020B0604020202020204" pitchFamily="34" charset="0"/>
                      </a:endParaRPr>
                    </a:p>
                  </a:txBody>
                  <a:tcPr marL="39929" marR="39929" marT="0" marB="0" anchor="ctr"/>
                </a:tc>
                <a:extLst>
                  <a:ext uri="{0D108BD9-81ED-4DB2-BD59-A6C34878D82A}">
                    <a16:rowId xmlns:a16="http://schemas.microsoft.com/office/drawing/2014/main" val="393563066"/>
                  </a:ext>
                </a:extLst>
              </a:tr>
              <a:tr h="1261536">
                <a:tc>
                  <a:txBody>
                    <a:bodyPr/>
                    <a:lstStyle/>
                    <a:p>
                      <a:pPr algn="ctr">
                        <a:lnSpc>
                          <a:spcPts val="1400"/>
                        </a:lnSpc>
                        <a:spcAft>
                          <a:spcPts val="600"/>
                        </a:spcAft>
                      </a:pPr>
                      <a:r>
                        <a:rPr lang="en-AU" sz="1200" dirty="0">
                          <a:effectLst/>
                        </a:rPr>
                        <a:t>Identified core outcome measures be implemented by service providers as a minimum standard of care quality audit.  </a:t>
                      </a:r>
                      <a:endParaRPr lang="en-AU" sz="1200" dirty="0">
                        <a:effectLst/>
                        <a:latin typeface="Arial" panose="020B0604020202020204" pitchFamily="34" charset="0"/>
                        <a:ea typeface="Arial" panose="020B0604020202020204" pitchFamily="34" charset="0"/>
                        <a:cs typeface="Arial" panose="020B0604020202020204" pitchFamily="34" charset="0"/>
                      </a:endParaRPr>
                    </a:p>
                  </a:txBody>
                  <a:tcPr marL="39929" marR="39929" marT="0" marB="0" anchor="ctr"/>
                </a:tc>
                <a:tc>
                  <a:txBody>
                    <a:bodyPr/>
                    <a:lstStyle/>
                    <a:p>
                      <a:pPr algn="ctr">
                        <a:lnSpc>
                          <a:spcPts val="1400"/>
                        </a:lnSpc>
                        <a:spcAft>
                          <a:spcPts val="600"/>
                        </a:spcAft>
                      </a:pPr>
                      <a:r>
                        <a:rPr lang="en-AU" sz="1200" dirty="0">
                          <a:effectLst/>
                        </a:rPr>
                        <a:t>There are five ways of measuring components of quality dementia care that are important to people experiencing dementia in home and residential care settings. These measures can be used immediately by service providers to improve quality of dementia care in these settings. </a:t>
                      </a:r>
                      <a:endParaRPr lang="en-AU" sz="1200" dirty="0">
                        <a:effectLst/>
                        <a:latin typeface="Arial" panose="020B0604020202020204" pitchFamily="34" charset="0"/>
                        <a:ea typeface="Arial" panose="020B0604020202020204" pitchFamily="34" charset="0"/>
                        <a:cs typeface="Arial" panose="020B0604020202020204" pitchFamily="34" charset="0"/>
                      </a:endParaRPr>
                    </a:p>
                  </a:txBody>
                  <a:tcPr marL="39929" marR="39929" marT="0" marB="0" anchor="ctr"/>
                </a:tc>
                <a:tc>
                  <a:txBody>
                    <a:bodyPr/>
                    <a:lstStyle/>
                    <a:p>
                      <a:pPr algn="ctr">
                        <a:lnSpc>
                          <a:spcPts val="1400"/>
                        </a:lnSpc>
                        <a:spcAft>
                          <a:spcPts val="600"/>
                        </a:spcAft>
                      </a:pPr>
                      <a:r>
                        <a:rPr lang="en-AU" sz="1200" dirty="0">
                          <a:effectLst/>
                        </a:rPr>
                        <a:t>This recommendation is directed at the Australian Government agencies responsible for aged care policy and regulation.</a:t>
                      </a:r>
                    </a:p>
                    <a:p>
                      <a:pPr algn="ctr">
                        <a:lnSpc>
                          <a:spcPts val="1400"/>
                        </a:lnSpc>
                        <a:spcAft>
                          <a:spcPts val="600"/>
                        </a:spcAft>
                      </a:pPr>
                      <a:r>
                        <a:rPr lang="en-AU" sz="1200" dirty="0">
                          <a:effectLst/>
                        </a:rPr>
                        <a:t> </a:t>
                      </a:r>
                      <a:endParaRPr lang="en-AU" sz="1200" dirty="0">
                        <a:effectLst/>
                        <a:latin typeface="Arial" panose="020B0604020202020204" pitchFamily="34" charset="0"/>
                        <a:ea typeface="Arial" panose="020B0604020202020204" pitchFamily="34" charset="0"/>
                        <a:cs typeface="Arial" panose="020B0604020202020204" pitchFamily="34" charset="0"/>
                      </a:endParaRPr>
                    </a:p>
                  </a:txBody>
                  <a:tcPr marL="39929" marR="39929" marT="0" marB="0" anchor="ctr"/>
                </a:tc>
                <a:extLst>
                  <a:ext uri="{0D108BD9-81ED-4DB2-BD59-A6C34878D82A}">
                    <a16:rowId xmlns:a16="http://schemas.microsoft.com/office/drawing/2014/main" val="3050517128"/>
                  </a:ext>
                </a:extLst>
              </a:tr>
              <a:tr h="1081316">
                <a:tc>
                  <a:txBody>
                    <a:bodyPr/>
                    <a:lstStyle/>
                    <a:p>
                      <a:pPr algn="ctr">
                        <a:lnSpc>
                          <a:spcPts val="1400"/>
                        </a:lnSpc>
                        <a:spcAft>
                          <a:spcPts val="600"/>
                        </a:spcAft>
                      </a:pPr>
                      <a:r>
                        <a:rPr lang="en-AU" sz="1200" dirty="0">
                          <a:effectLst/>
                        </a:rPr>
                        <a:t>Further research is required to develop and validate appropriate measurement instruments directed at the outcomes highlighted by stakeholders as being core to quality care provision (i.e., suggested outcomes). </a:t>
                      </a:r>
                      <a:endParaRPr lang="en-AU" sz="1200" dirty="0">
                        <a:effectLst/>
                        <a:latin typeface="Arial" panose="020B0604020202020204" pitchFamily="34" charset="0"/>
                        <a:ea typeface="Arial" panose="020B0604020202020204" pitchFamily="34" charset="0"/>
                        <a:cs typeface="Arial" panose="020B0604020202020204" pitchFamily="34" charset="0"/>
                      </a:endParaRPr>
                    </a:p>
                  </a:txBody>
                  <a:tcPr marL="39929" marR="39929" marT="0" marB="0" anchor="ctr"/>
                </a:tc>
                <a:tc>
                  <a:txBody>
                    <a:bodyPr/>
                    <a:lstStyle/>
                    <a:p>
                      <a:pPr algn="ctr">
                        <a:lnSpc>
                          <a:spcPts val="1400"/>
                        </a:lnSpc>
                        <a:spcAft>
                          <a:spcPts val="600"/>
                        </a:spcAft>
                      </a:pPr>
                      <a:r>
                        <a:rPr lang="en-AU" sz="1200">
                          <a:effectLst/>
                        </a:rPr>
                        <a:t>Further research is needed to find better ways of measuring some additional components of quality care that are important to people experiencing dementia. </a:t>
                      </a:r>
                      <a:endParaRPr lang="en-AU" sz="1200">
                        <a:effectLst/>
                        <a:latin typeface="Arial" panose="020B0604020202020204" pitchFamily="34" charset="0"/>
                        <a:ea typeface="Arial" panose="020B0604020202020204" pitchFamily="34" charset="0"/>
                        <a:cs typeface="Arial" panose="020B0604020202020204" pitchFamily="34" charset="0"/>
                      </a:endParaRPr>
                    </a:p>
                  </a:txBody>
                  <a:tcPr marL="39929" marR="39929" marT="0" marB="0" anchor="ctr"/>
                </a:tc>
                <a:tc>
                  <a:txBody>
                    <a:bodyPr/>
                    <a:lstStyle/>
                    <a:p>
                      <a:pPr algn="ctr">
                        <a:lnSpc>
                          <a:spcPts val="1400"/>
                        </a:lnSpc>
                        <a:spcAft>
                          <a:spcPts val="600"/>
                        </a:spcAft>
                      </a:pPr>
                      <a:r>
                        <a:rPr lang="en-AU" sz="1200" dirty="0">
                          <a:effectLst/>
                        </a:rPr>
                        <a:t>This recommendation is directed at the MRFF, university researchers and others in a position to contribute.</a:t>
                      </a:r>
                    </a:p>
                    <a:p>
                      <a:pPr algn="ctr">
                        <a:lnSpc>
                          <a:spcPts val="1400"/>
                        </a:lnSpc>
                        <a:spcAft>
                          <a:spcPts val="600"/>
                        </a:spcAft>
                      </a:pPr>
                      <a:r>
                        <a:rPr lang="en-AU" sz="1200" dirty="0">
                          <a:effectLst/>
                        </a:rPr>
                        <a:t> </a:t>
                      </a:r>
                      <a:endParaRPr lang="en-AU" sz="1200" dirty="0">
                        <a:effectLst/>
                        <a:latin typeface="Arial" panose="020B0604020202020204" pitchFamily="34" charset="0"/>
                        <a:ea typeface="Arial" panose="020B0604020202020204" pitchFamily="34" charset="0"/>
                        <a:cs typeface="Arial" panose="020B0604020202020204" pitchFamily="34" charset="0"/>
                      </a:endParaRPr>
                    </a:p>
                  </a:txBody>
                  <a:tcPr marL="39929" marR="39929" marT="0" marB="0" anchor="ctr"/>
                </a:tc>
                <a:extLst>
                  <a:ext uri="{0D108BD9-81ED-4DB2-BD59-A6C34878D82A}">
                    <a16:rowId xmlns:a16="http://schemas.microsoft.com/office/drawing/2014/main" val="692066372"/>
                  </a:ext>
                </a:extLst>
              </a:tr>
              <a:tr h="1261536">
                <a:tc>
                  <a:txBody>
                    <a:bodyPr/>
                    <a:lstStyle/>
                    <a:p>
                      <a:pPr algn="ctr">
                        <a:lnSpc>
                          <a:spcPts val="1400"/>
                        </a:lnSpc>
                        <a:spcAft>
                          <a:spcPts val="600"/>
                        </a:spcAft>
                      </a:pPr>
                      <a:r>
                        <a:rPr lang="en-AU" sz="1200">
                          <a:effectLst/>
                        </a:rPr>
                        <a:t>Validated measures for outcomes not considered core should be made available for service providers with an interest in improving quality of dementia care in those areas. </a:t>
                      </a:r>
                      <a:endParaRPr lang="en-AU" sz="1200">
                        <a:effectLst/>
                        <a:latin typeface="Arial" panose="020B0604020202020204" pitchFamily="34" charset="0"/>
                        <a:ea typeface="Arial" panose="020B0604020202020204" pitchFamily="34" charset="0"/>
                        <a:cs typeface="Arial" panose="020B0604020202020204" pitchFamily="34" charset="0"/>
                      </a:endParaRPr>
                    </a:p>
                  </a:txBody>
                  <a:tcPr marL="39929" marR="39929" marT="0" marB="0" anchor="ctr"/>
                </a:tc>
                <a:tc>
                  <a:txBody>
                    <a:bodyPr/>
                    <a:lstStyle/>
                    <a:p>
                      <a:pPr algn="ctr">
                        <a:lnSpc>
                          <a:spcPts val="1400"/>
                        </a:lnSpc>
                        <a:spcAft>
                          <a:spcPts val="600"/>
                        </a:spcAft>
                      </a:pPr>
                      <a:r>
                        <a:rPr lang="en-AU" sz="1200">
                          <a:effectLst/>
                        </a:rPr>
                        <a:t>Other components of quality care were considered less critical to people experiencing dementia in home and residential care settings, however, suitable measures for these components are available and can be used by service providers with an interest in improving the quality of dementia care.  </a:t>
                      </a:r>
                      <a:endParaRPr lang="en-AU" sz="1200">
                        <a:effectLst/>
                        <a:latin typeface="Arial" panose="020B0604020202020204" pitchFamily="34" charset="0"/>
                        <a:ea typeface="Arial" panose="020B0604020202020204" pitchFamily="34" charset="0"/>
                        <a:cs typeface="Arial" panose="020B0604020202020204" pitchFamily="34" charset="0"/>
                      </a:endParaRPr>
                    </a:p>
                  </a:txBody>
                  <a:tcPr marL="39929" marR="39929" marT="0" marB="0" anchor="ctr"/>
                </a:tc>
                <a:tc>
                  <a:txBody>
                    <a:bodyPr/>
                    <a:lstStyle/>
                    <a:p>
                      <a:pPr algn="ctr">
                        <a:lnSpc>
                          <a:spcPts val="1400"/>
                        </a:lnSpc>
                        <a:spcAft>
                          <a:spcPts val="600"/>
                        </a:spcAft>
                      </a:pPr>
                      <a:r>
                        <a:rPr lang="en-AU" sz="1200">
                          <a:effectLst/>
                        </a:rPr>
                        <a:t>This recommendation is directed at aged care service providers willing and able to take additional innovative steps against which other providers might benchmark best practice over time.</a:t>
                      </a:r>
                      <a:endParaRPr lang="en-AU" sz="1200">
                        <a:effectLst/>
                        <a:latin typeface="Arial" panose="020B0604020202020204" pitchFamily="34" charset="0"/>
                        <a:ea typeface="Arial" panose="020B0604020202020204" pitchFamily="34" charset="0"/>
                        <a:cs typeface="Arial" panose="020B0604020202020204" pitchFamily="34" charset="0"/>
                      </a:endParaRPr>
                    </a:p>
                  </a:txBody>
                  <a:tcPr marL="39929" marR="39929" marT="0" marB="0" anchor="ctr"/>
                </a:tc>
                <a:extLst>
                  <a:ext uri="{0D108BD9-81ED-4DB2-BD59-A6C34878D82A}">
                    <a16:rowId xmlns:a16="http://schemas.microsoft.com/office/drawing/2014/main" val="1571558352"/>
                  </a:ext>
                </a:extLst>
              </a:tr>
              <a:tr h="1166992">
                <a:tc>
                  <a:txBody>
                    <a:bodyPr/>
                    <a:lstStyle/>
                    <a:p>
                      <a:pPr algn="ctr">
                        <a:lnSpc>
                          <a:spcPts val="1400"/>
                        </a:lnSpc>
                        <a:spcAft>
                          <a:spcPts val="600"/>
                        </a:spcAft>
                      </a:pPr>
                      <a:r>
                        <a:rPr lang="en-AU" sz="1200">
                          <a:effectLst/>
                        </a:rPr>
                        <a:t>Outcomes identified as important but not core should be discussed as potential areas for care quality improvement in home care and residential aged care settings. These items may be considered core items in future. </a:t>
                      </a:r>
                      <a:endParaRPr lang="en-AU" sz="1200">
                        <a:effectLst/>
                        <a:latin typeface="Arial" panose="020B0604020202020204" pitchFamily="34" charset="0"/>
                        <a:ea typeface="Arial" panose="020B0604020202020204" pitchFamily="34" charset="0"/>
                        <a:cs typeface="Arial" panose="020B0604020202020204" pitchFamily="34" charset="0"/>
                      </a:endParaRPr>
                    </a:p>
                  </a:txBody>
                  <a:tcPr marL="39929" marR="39929" marT="0" marB="0" anchor="ctr"/>
                </a:tc>
                <a:tc>
                  <a:txBody>
                    <a:bodyPr/>
                    <a:lstStyle/>
                    <a:p>
                      <a:pPr algn="ctr">
                        <a:lnSpc>
                          <a:spcPts val="1400"/>
                        </a:lnSpc>
                        <a:spcAft>
                          <a:spcPts val="600"/>
                        </a:spcAft>
                      </a:pPr>
                      <a:r>
                        <a:rPr lang="en-AU" sz="1200">
                          <a:effectLst/>
                        </a:rPr>
                        <a:t>Components of care considered less important at the time research was conducted should be reconsidered as a potential focus in future reviews of quality improvement initiaitives. </a:t>
                      </a:r>
                      <a:endParaRPr lang="en-AU" sz="1200">
                        <a:effectLst/>
                        <a:latin typeface="Arial" panose="020B0604020202020204" pitchFamily="34" charset="0"/>
                        <a:ea typeface="Arial" panose="020B0604020202020204" pitchFamily="34" charset="0"/>
                        <a:cs typeface="Arial" panose="020B0604020202020204" pitchFamily="34" charset="0"/>
                      </a:endParaRPr>
                    </a:p>
                  </a:txBody>
                  <a:tcPr marL="39929" marR="39929" marT="0" marB="0" anchor="ctr"/>
                </a:tc>
                <a:tc>
                  <a:txBody>
                    <a:bodyPr/>
                    <a:lstStyle/>
                    <a:p>
                      <a:pPr algn="ctr">
                        <a:lnSpc>
                          <a:spcPts val="1400"/>
                        </a:lnSpc>
                        <a:spcAft>
                          <a:spcPts val="600"/>
                        </a:spcAft>
                      </a:pPr>
                      <a:r>
                        <a:rPr lang="en-AU" sz="1200">
                          <a:effectLst/>
                        </a:rPr>
                        <a:t>This recommendation is directed at government policy and regulatory agencies, university researchers, peak authorities for aged care and dementia care, dementia advocacy groups, conference organisers and interested others.</a:t>
                      </a:r>
                    </a:p>
                    <a:p>
                      <a:pPr algn="ctr">
                        <a:lnSpc>
                          <a:spcPts val="1400"/>
                        </a:lnSpc>
                        <a:spcAft>
                          <a:spcPts val="600"/>
                        </a:spcAft>
                      </a:pPr>
                      <a:r>
                        <a:rPr lang="en-AU" sz="1200">
                          <a:effectLst/>
                        </a:rPr>
                        <a:t> </a:t>
                      </a:r>
                      <a:endParaRPr lang="en-AU" sz="1200">
                        <a:effectLst/>
                        <a:latin typeface="Arial" panose="020B0604020202020204" pitchFamily="34" charset="0"/>
                        <a:ea typeface="Arial" panose="020B0604020202020204" pitchFamily="34" charset="0"/>
                        <a:cs typeface="Arial" panose="020B0604020202020204" pitchFamily="34" charset="0"/>
                      </a:endParaRPr>
                    </a:p>
                  </a:txBody>
                  <a:tcPr marL="39929" marR="39929" marT="0" marB="0" anchor="ctr"/>
                </a:tc>
                <a:extLst>
                  <a:ext uri="{0D108BD9-81ED-4DB2-BD59-A6C34878D82A}">
                    <a16:rowId xmlns:a16="http://schemas.microsoft.com/office/drawing/2014/main" val="1102389476"/>
                  </a:ext>
                </a:extLst>
              </a:tr>
              <a:tr h="1802194">
                <a:tc>
                  <a:txBody>
                    <a:bodyPr/>
                    <a:lstStyle/>
                    <a:p>
                      <a:pPr algn="ctr">
                        <a:lnSpc>
                          <a:spcPts val="1400"/>
                        </a:lnSpc>
                        <a:spcAft>
                          <a:spcPts val="600"/>
                        </a:spcAft>
                      </a:pPr>
                      <a:r>
                        <a:rPr lang="en-AU" sz="1200" dirty="0">
                          <a:effectLst/>
                        </a:rPr>
                        <a:t>Core outcome measures for improving care for people experiencing dementia in home care and residential aged care should be reviewed periodically for relevance and currency. </a:t>
                      </a:r>
                      <a:endParaRPr lang="en-AU" sz="1200" dirty="0">
                        <a:effectLst/>
                        <a:latin typeface="Arial" panose="020B0604020202020204" pitchFamily="34" charset="0"/>
                        <a:ea typeface="Arial" panose="020B0604020202020204" pitchFamily="34" charset="0"/>
                        <a:cs typeface="Arial" panose="020B0604020202020204" pitchFamily="34" charset="0"/>
                      </a:endParaRPr>
                    </a:p>
                  </a:txBody>
                  <a:tcPr marL="39929" marR="39929" marT="0" marB="0" anchor="ctr"/>
                </a:tc>
                <a:tc>
                  <a:txBody>
                    <a:bodyPr/>
                    <a:lstStyle/>
                    <a:p>
                      <a:pPr algn="ctr">
                        <a:lnSpc>
                          <a:spcPts val="1400"/>
                        </a:lnSpc>
                        <a:spcAft>
                          <a:spcPts val="600"/>
                        </a:spcAft>
                      </a:pPr>
                      <a:r>
                        <a:rPr lang="en-AU" sz="1200">
                          <a:effectLst/>
                        </a:rPr>
                        <a:t>Improving the care of people experiencing dementia in home care and residential aged care settings requires ongoing periodical reviews incorporating perspectives of stakeholder groups in the pursuit of meeting evolving societal expectations of quality health care.</a:t>
                      </a:r>
                      <a:endParaRPr lang="en-AU" sz="1200">
                        <a:effectLst/>
                        <a:latin typeface="Arial" panose="020B0604020202020204" pitchFamily="34" charset="0"/>
                        <a:ea typeface="Arial" panose="020B0604020202020204" pitchFamily="34" charset="0"/>
                        <a:cs typeface="Arial" panose="020B0604020202020204" pitchFamily="34" charset="0"/>
                      </a:endParaRPr>
                    </a:p>
                  </a:txBody>
                  <a:tcPr marL="39929" marR="39929" marT="0" marB="0" anchor="ctr"/>
                </a:tc>
                <a:tc>
                  <a:txBody>
                    <a:bodyPr/>
                    <a:lstStyle/>
                    <a:p>
                      <a:pPr algn="ctr">
                        <a:lnSpc>
                          <a:spcPts val="1400"/>
                        </a:lnSpc>
                        <a:spcAft>
                          <a:spcPts val="600"/>
                        </a:spcAft>
                      </a:pPr>
                      <a:r>
                        <a:rPr lang="en-AU" sz="1200" dirty="0">
                          <a:effectLst/>
                        </a:rPr>
                        <a:t>This recommendation acknowledges our understanding of dementia and associated sequelae are constantly evolving and it stands to reason that our ability to measure and subsequently improve quality of care needs to evolve concurrently.</a:t>
                      </a:r>
                      <a:endParaRPr lang="en-AU" sz="1200" dirty="0">
                        <a:effectLst/>
                        <a:latin typeface="Arial" panose="020B0604020202020204" pitchFamily="34" charset="0"/>
                        <a:ea typeface="Arial" panose="020B0604020202020204" pitchFamily="34" charset="0"/>
                        <a:cs typeface="Arial" panose="020B0604020202020204" pitchFamily="34" charset="0"/>
                      </a:endParaRPr>
                    </a:p>
                  </a:txBody>
                  <a:tcPr marL="39929" marR="39929" marT="0" marB="0" anchor="ctr"/>
                </a:tc>
                <a:extLst>
                  <a:ext uri="{0D108BD9-81ED-4DB2-BD59-A6C34878D82A}">
                    <a16:rowId xmlns:a16="http://schemas.microsoft.com/office/drawing/2014/main" val="687208456"/>
                  </a:ext>
                </a:extLst>
              </a:tr>
            </a:tbl>
          </a:graphicData>
        </a:graphic>
      </p:graphicFrame>
    </p:spTree>
    <p:extLst>
      <p:ext uri="{BB962C8B-B14F-4D97-AF65-F5344CB8AC3E}">
        <p14:creationId xmlns:p14="http://schemas.microsoft.com/office/powerpoint/2010/main" val="374474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79B6769-25AB-E28A-634B-6EF2DD328574}"/>
              </a:ext>
            </a:extLst>
          </p:cNvPr>
          <p:cNvSpPr>
            <a:spLocks noGrp="1"/>
          </p:cNvSpPr>
          <p:nvPr>
            <p:ph type="body" sz="quarter" idx="21"/>
          </p:nvPr>
        </p:nvSpPr>
        <p:spPr/>
        <p:txBody>
          <a:bodyPr/>
          <a:lstStyle/>
          <a:p>
            <a:r>
              <a:rPr lang="en-AU" sz="1800" dirty="0">
                <a:effectLst/>
                <a:latin typeface="Arial" panose="020B0604020202020204" pitchFamily="34" charset="0"/>
                <a:ea typeface="Arial" panose="020B0604020202020204" pitchFamily="34" charset="0"/>
                <a:cs typeface="Arial" panose="020B0604020202020204" pitchFamily="34" charset="0"/>
              </a:rPr>
              <a:t>This recommendation is directed at the Australian Government agencies responsible for aged care policy and regulation.</a:t>
            </a:r>
          </a:p>
          <a:p>
            <a:endParaRPr lang="en-AU" dirty="0"/>
          </a:p>
        </p:txBody>
      </p:sp>
      <p:sp>
        <p:nvSpPr>
          <p:cNvPr id="5" name="Title 4">
            <a:extLst>
              <a:ext uri="{FF2B5EF4-FFF2-40B4-BE49-F238E27FC236}">
                <a16:creationId xmlns:a16="http://schemas.microsoft.com/office/drawing/2014/main" id="{6D6679B1-41F4-A55F-342B-BB44DF043BED}"/>
              </a:ext>
            </a:extLst>
          </p:cNvPr>
          <p:cNvSpPr>
            <a:spLocks noGrp="1"/>
          </p:cNvSpPr>
          <p:nvPr>
            <p:ph type="title"/>
          </p:nvPr>
        </p:nvSpPr>
        <p:spPr/>
        <p:txBody>
          <a:bodyPr/>
          <a:lstStyle/>
          <a:p>
            <a:r>
              <a:rPr lang="en-AU" dirty="0"/>
              <a:t>Recommendation 1</a:t>
            </a:r>
          </a:p>
        </p:txBody>
      </p:sp>
      <p:sp>
        <p:nvSpPr>
          <p:cNvPr id="6" name="Text Placeholder 5">
            <a:extLst>
              <a:ext uri="{FF2B5EF4-FFF2-40B4-BE49-F238E27FC236}">
                <a16:creationId xmlns:a16="http://schemas.microsoft.com/office/drawing/2014/main" id="{7CA0BBED-76BB-0989-AD28-26061D098345}"/>
              </a:ext>
            </a:extLst>
          </p:cNvPr>
          <p:cNvSpPr>
            <a:spLocks noGrp="1"/>
          </p:cNvSpPr>
          <p:nvPr>
            <p:ph type="body" sz="quarter" idx="18"/>
          </p:nvPr>
        </p:nvSpPr>
        <p:spPr/>
        <p:txBody>
          <a:bodyPr/>
          <a:lstStyle/>
          <a:p>
            <a:endParaRPr lang="en-AU"/>
          </a:p>
        </p:txBody>
      </p:sp>
      <p:sp>
        <p:nvSpPr>
          <p:cNvPr id="7" name="Text Placeholder 6">
            <a:extLst>
              <a:ext uri="{FF2B5EF4-FFF2-40B4-BE49-F238E27FC236}">
                <a16:creationId xmlns:a16="http://schemas.microsoft.com/office/drawing/2014/main" id="{709D987A-70D3-B61D-F5D3-8380072BE442}"/>
              </a:ext>
            </a:extLst>
          </p:cNvPr>
          <p:cNvSpPr>
            <a:spLocks noGrp="1"/>
          </p:cNvSpPr>
          <p:nvPr>
            <p:ph type="body" sz="quarter" idx="19"/>
          </p:nvPr>
        </p:nvSpPr>
        <p:spPr/>
        <p:txBody>
          <a:bodyPr/>
          <a:lstStyle/>
          <a:p>
            <a:r>
              <a:rPr lang="en-AU" sz="1800" dirty="0">
                <a:effectLst/>
                <a:latin typeface="Arial" panose="020B0604020202020204" pitchFamily="34" charset="0"/>
                <a:ea typeface="Arial" panose="020B0604020202020204" pitchFamily="34" charset="0"/>
              </a:rPr>
              <a:t>Identified core outcome measures be implemented by service providers as a minimum standard of care quality audit. </a:t>
            </a:r>
            <a:endParaRPr lang="en-AU" dirty="0"/>
          </a:p>
        </p:txBody>
      </p:sp>
      <p:sp>
        <p:nvSpPr>
          <p:cNvPr id="8" name="Text Placeholder 7">
            <a:extLst>
              <a:ext uri="{FF2B5EF4-FFF2-40B4-BE49-F238E27FC236}">
                <a16:creationId xmlns:a16="http://schemas.microsoft.com/office/drawing/2014/main" id="{7CE8F225-83E6-36F2-B927-94E145F90661}"/>
              </a:ext>
            </a:extLst>
          </p:cNvPr>
          <p:cNvSpPr>
            <a:spLocks noGrp="1"/>
          </p:cNvSpPr>
          <p:nvPr>
            <p:ph type="body" sz="quarter" idx="20"/>
          </p:nvPr>
        </p:nvSpPr>
        <p:spPr/>
        <p:txBody>
          <a:bodyPr/>
          <a:lstStyle/>
          <a:p>
            <a:r>
              <a:rPr lang="en-AU" sz="1800" dirty="0">
                <a:effectLst/>
                <a:latin typeface="Arial" panose="020B0604020202020204" pitchFamily="34" charset="0"/>
                <a:ea typeface="Arial" panose="020B0604020202020204" pitchFamily="34" charset="0"/>
              </a:rPr>
              <a:t>There are five ways of measuring components of quality dementia care that are important to people experiencing dementia in home and residential care settings. These measures can be used immediately by service providers to improve quality of dementia care in these settings. </a:t>
            </a:r>
            <a:endParaRPr lang="en-AU" dirty="0"/>
          </a:p>
        </p:txBody>
      </p:sp>
    </p:spTree>
    <p:extLst>
      <p:ext uri="{BB962C8B-B14F-4D97-AF65-F5344CB8AC3E}">
        <p14:creationId xmlns:p14="http://schemas.microsoft.com/office/powerpoint/2010/main" val="180226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Q2024">
  <a:themeElements>
    <a:clrScheme name="UQ PPT">
      <a:dk1>
        <a:sysClr val="windowText" lastClr="000000"/>
      </a:dk1>
      <a:lt1>
        <a:sysClr val="window" lastClr="FFFFFF"/>
      </a:lt1>
      <a:dk2>
        <a:srgbClr val="999490"/>
      </a:dk2>
      <a:lt2>
        <a:srgbClr val="D7D1CC"/>
      </a:lt2>
      <a:accent1>
        <a:srgbClr val="51247A"/>
      </a:accent1>
      <a:accent2>
        <a:srgbClr val="E62645"/>
      </a:accent2>
      <a:accent3>
        <a:srgbClr val="00A2C7"/>
      </a:accent3>
      <a:accent4>
        <a:srgbClr val="EB602B"/>
      </a:accent4>
      <a:accent5>
        <a:srgbClr val="4085C6"/>
      </a:accent5>
      <a:accent6>
        <a:srgbClr val="2EA836"/>
      </a:accent6>
      <a:hlink>
        <a:srgbClr val="00A2C7"/>
      </a:hlink>
      <a:folHlink>
        <a:srgbClr val="00A2C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Q2024" id="{074FB355-34A7-4DD8-86EC-B483BE9A20D7}" vid="{EFE6C063-1E46-411A-ADDE-30FC0B5B20D0}"/>
    </a:ext>
  </a:extLst>
</a:theme>
</file>

<file path=docProps/app.xml><?xml version="1.0" encoding="utf-8"?>
<Properties xmlns="http://schemas.openxmlformats.org/officeDocument/2006/extended-properties" xmlns:vt="http://schemas.openxmlformats.org/officeDocument/2006/docPropsVTypes">
  <Template>UQ2024</Template>
  <TotalTime>196</TotalTime>
  <Words>1972</Words>
  <Application>Microsoft Office PowerPoint</Application>
  <PresentationFormat>Widescreen</PresentationFormat>
  <Paragraphs>229</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Wingdings</vt:lpstr>
      <vt:lpstr>UQ2024</vt:lpstr>
      <vt:lpstr>CORE OUTCOME MEASURES FOR IMPROVING DEMENTIA CARE</vt:lpstr>
      <vt:lpstr>In the beginning…</vt:lpstr>
      <vt:lpstr>Our Pathway(s)</vt:lpstr>
      <vt:lpstr>Gap Analysis</vt:lpstr>
      <vt:lpstr>Outcome selection</vt:lpstr>
      <vt:lpstr>Working Groups</vt:lpstr>
      <vt:lpstr>Outcome measures</vt:lpstr>
      <vt:lpstr>PowerPoint Presentation</vt:lpstr>
      <vt:lpstr>Recommendation 1</vt:lpstr>
      <vt:lpstr>Core Outcome Set for Routine Dementia Care</vt:lpstr>
      <vt:lpstr>Recommendation 2</vt:lpstr>
      <vt:lpstr>Core Outcomes Without Measures</vt:lpstr>
      <vt:lpstr>Recommendation 3</vt:lpstr>
      <vt:lpstr>Extended Outcome Set for Routine Dementia Care</vt:lpstr>
      <vt:lpstr>Recommendation 4</vt:lpstr>
      <vt:lpstr>Extended Outcomes Without Measures</vt:lpstr>
      <vt:lpstr>Recommendation 5</vt:lpstr>
      <vt:lpstr>Where we’re going</vt:lpstr>
      <vt:lpstr>Research</vt:lpstr>
      <vt:lpstr>Industry</vt:lpstr>
      <vt:lpstr>Policy</vt:lpstr>
      <vt:lpstr>Community</vt:lpstr>
      <vt:lpstr>Thank you for your support and ongoing contribution to the COM-IC project</vt:lpstr>
    </vt:vector>
  </TitlesOfParts>
  <Company>The University of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Danelle Kenny</dc:creator>
  <cp:lastModifiedBy>Danelle Kenny</cp:lastModifiedBy>
  <cp:revision>1</cp:revision>
  <dcterms:created xsi:type="dcterms:W3CDTF">2024-11-19T00:11:05Z</dcterms:created>
  <dcterms:modified xsi:type="dcterms:W3CDTF">2024-11-27T04:49:24Z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488380-630a-4f55-a077-a19445e3f360_Enabled">
    <vt:lpwstr>true</vt:lpwstr>
  </property>
  <property fmtid="{D5CDD505-2E9C-101B-9397-08002B2CF9AE}" pid="3" name="MSIP_Label_0f488380-630a-4f55-a077-a19445e3f360_SetDate">
    <vt:lpwstr>2024-11-19T22:05:51Z</vt:lpwstr>
  </property>
  <property fmtid="{D5CDD505-2E9C-101B-9397-08002B2CF9AE}" pid="4" name="MSIP_Label_0f488380-630a-4f55-a077-a19445e3f360_Method">
    <vt:lpwstr>Standard</vt:lpwstr>
  </property>
  <property fmtid="{D5CDD505-2E9C-101B-9397-08002B2CF9AE}" pid="5" name="MSIP_Label_0f488380-630a-4f55-a077-a19445e3f360_Name">
    <vt:lpwstr>OFFICIAL - INTERNAL</vt:lpwstr>
  </property>
  <property fmtid="{D5CDD505-2E9C-101B-9397-08002B2CF9AE}" pid="6" name="MSIP_Label_0f488380-630a-4f55-a077-a19445e3f360_SiteId">
    <vt:lpwstr>b6e377cf-9db3-46cb-91a2-fad9605bb15c</vt:lpwstr>
  </property>
  <property fmtid="{D5CDD505-2E9C-101B-9397-08002B2CF9AE}" pid="7" name="MSIP_Label_0f488380-630a-4f55-a077-a19445e3f360_ActionId">
    <vt:lpwstr>67777aec-0608-4dbb-9b54-3a97a9b18a3d</vt:lpwstr>
  </property>
  <property fmtid="{D5CDD505-2E9C-101B-9397-08002B2CF9AE}" pid="8" name="MSIP_Label_0f488380-630a-4f55-a077-a19445e3f360_ContentBits">
    <vt:lpwstr>0</vt:lpwstr>
  </property>
</Properties>
</file>